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Times New Roman"/>
                <a:cs typeface="Times New Roman"/>
              </a:rPr>
              <a:t>#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Times New Roman"/>
                <a:cs typeface="Times New Roman"/>
              </a:rPr>
              <a:t>#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Times New Roman"/>
                <a:cs typeface="Times New Roman"/>
              </a:rPr>
              <a:t>#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Times New Roman"/>
                <a:cs typeface="Times New Roman"/>
              </a:rPr>
              <a:t>#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Times New Roman"/>
                <a:cs typeface="Times New Roman"/>
              </a:rPr>
              <a:t>#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241291" y="324611"/>
            <a:ext cx="3499104" cy="10454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bk object 17"/>
          <p:cNvSpPr/>
          <p:nvPr/>
        </p:nvSpPr>
        <p:spPr>
          <a:xfrm>
            <a:off x="857250" y="257175"/>
            <a:ext cx="1181100" cy="103822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823334" y="8921495"/>
            <a:ext cx="127000" cy="19486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Times New Roman"/>
                <a:cs typeface="Times New Roman"/>
              </a:rPr>
              <a:t>#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321564"/>
            <a:ext cx="6587490" cy="719518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4318000" marR="728980" indent="-1270">
              <a:lnSpc>
                <a:spcPts val="150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Universi</a:t>
            </a:r>
            <a:r>
              <a:rPr dirty="0" smtClean="0" sz="1300" spc="15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y</a:t>
            </a:r>
            <a:r>
              <a:rPr dirty="0" smtClean="0" sz="1300" spc="-1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D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la</a:t>
            </a:r>
            <a:r>
              <a:rPr dirty="0" smtClean="0" sz="1300" spc="-10">
                <a:latin typeface="Times New Roman"/>
                <a:cs typeface="Times New Roman"/>
              </a:rPr>
              <a:t> College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Enginee</a:t>
            </a:r>
            <a:r>
              <a:rPr dirty="0" smtClean="0" sz="1300" spc="5">
                <a:latin typeface="Times New Roman"/>
                <a:cs typeface="Times New Roman"/>
              </a:rPr>
              <a:t>r</a:t>
            </a:r>
            <a:r>
              <a:rPr dirty="0" smtClean="0" sz="1300" spc="-10">
                <a:latin typeface="Times New Roman"/>
                <a:cs typeface="Times New Roman"/>
              </a:rPr>
              <a:t>ing</a:t>
            </a:r>
            <a:endParaRPr sz="1300">
              <a:latin typeface="Times New Roman"/>
              <a:cs typeface="Times New Roman"/>
            </a:endParaRPr>
          </a:p>
          <a:p>
            <a:pPr algn="ctr" marL="3587750">
              <a:lnSpc>
                <a:spcPts val="1405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Depa</a:t>
            </a:r>
            <a:r>
              <a:rPr dirty="0" smtClean="0" sz="1300" spc="-10">
                <a:latin typeface="Times New Roman"/>
                <a:cs typeface="Times New Roman"/>
              </a:rPr>
              <a:t>r</a:t>
            </a:r>
            <a:r>
              <a:rPr dirty="0" smtClean="0" sz="1300" spc="5">
                <a:latin typeface="Times New Roman"/>
                <a:cs typeface="Times New Roman"/>
              </a:rPr>
              <a:t>t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ent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</a:t>
            </a:r>
            <a:r>
              <a:rPr dirty="0" smtClean="0" sz="1300" spc="-5">
                <a:latin typeface="Times New Roman"/>
                <a:cs typeface="Times New Roman"/>
              </a:rPr>
              <a:t>o</a:t>
            </a:r>
            <a:r>
              <a:rPr dirty="0" smtClean="0" sz="1300" spc="-10">
                <a:latin typeface="Times New Roman"/>
                <a:cs typeface="Times New Roman"/>
              </a:rPr>
              <a:t>m</a:t>
            </a:r>
            <a:r>
              <a:rPr dirty="0" smtClean="0" sz="1300" spc="-30">
                <a:latin typeface="Times New Roman"/>
                <a:cs typeface="Times New Roman"/>
              </a:rPr>
              <a:t>m</a:t>
            </a:r>
            <a:r>
              <a:rPr dirty="0" smtClean="0" sz="1300" spc="-5">
                <a:latin typeface="Times New Roman"/>
                <a:cs typeface="Times New Roman"/>
              </a:rPr>
              <a:t>u</a:t>
            </a:r>
            <a:r>
              <a:rPr dirty="0" smtClean="0" sz="1300" spc="-10">
                <a:latin typeface="Times New Roman"/>
                <a:cs typeface="Times New Roman"/>
              </a:rPr>
              <a:t>nica</a:t>
            </a:r>
            <a:r>
              <a:rPr dirty="0" smtClean="0" sz="1300" spc="-10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ions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E</a:t>
            </a:r>
            <a:r>
              <a:rPr dirty="0" smtClean="0" sz="1300" spc="-10">
                <a:latin typeface="Times New Roman"/>
                <a:cs typeface="Times New Roman"/>
              </a:rPr>
              <a:t>ngi</a:t>
            </a:r>
            <a:r>
              <a:rPr dirty="0" smtClean="0" sz="1300" spc="-20">
                <a:latin typeface="Times New Roman"/>
                <a:cs typeface="Times New Roman"/>
              </a:rPr>
              <a:t>n</a:t>
            </a:r>
            <a:r>
              <a:rPr dirty="0" smtClean="0" sz="1300" spc="-10">
                <a:latin typeface="Times New Roman"/>
                <a:cs typeface="Times New Roman"/>
              </a:rPr>
              <a:t>eer</a:t>
            </a:r>
            <a:r>
              <a:rPr dirty="0" smtClean="0" sz="1300" spc="0">
                <a:latin typeface="Times New Roman"/>
                <a:cs typeface="Times New Roman"/>
              </a:rPr>
              <a:t>i</a:t>
            </a:r>
            <a:r>
              <a:rPr dirty="0" smtClean="0" sz="1300" spc="-10">
                <a:latin typeface="Times New Roman"/>
                <a:cs typeface="Times New Roman"/>
              </a:rPr>
              <a:t>ng</a:t>
            </a:r>
            <a:endParaRPr sz="1300">
              <a:latin typeface="Times New Roman"/>
              <a:cs typeface="Times New Roman"/>
            </a:endParaRPr>
          </a:p>
          <a:p>
            <a:pPr algn="ctr" marL="3891279" marR="300990">
              <a:lnSpc>
                <a:spcPct val="102299"/>
              </a:lnSpc>
              <a:spcBef>
                <a:spcPts val="225"/>
              </a:spcBef>
            </a:pPr>
            <a:r>
              <a:rPr dirty="0" smtClean="0" sz="1300" spc="-10">
                <a:latin typeface="Times New Roman"/>
                <a:cs typeface="Times New Roman"/>
              </a:rPr>
              <a:t>Electronics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I: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3</a:t>
            </a:r>
            <a:r>
              <a:rPr dirty="0" smtClean="0" baseline="39682" sz="1575" spc="-7">
                <a:latin typeface="Times New Roman"/>
                <a:cs typeface="Times New Roman"/>
              </a:rPr>
              <a:t>e</a:t>
            </a:r>
            <a:r>
              <a:rPr dirty="0" smtClean="0" baseline="39682" sz="1575" spc="0">
                <a:latin typeface="Times New Roman"/>
                <a:cs typeface="Times New Roman"/>
              </a:rPr>
              <a:t>d</a:t>
            </a:r>
            <a:r>
              <a:rPr dirty="0" smtClean="0" baseline="39682" sz="1575" spc="89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Year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-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2015/2</a:t>
            </a:r>
            <a:r>
              <a:rPr dirty="0" smtClean="0" sz="1300" spc="0">
                <a:latin typeface="Times New Roman"/>
                <a:cs typeface="Times New Roman"/>
              </a:rPr>
              <a:t>0</a:t>
            </a:r>
            <a:r>
              <a:rPr dirty="0" smtClean="0" sz="1300" spc="-10">
                <a:latin typeface="Times New Roman"/>
                <a:cs typeface="Times New Roman"/>
              </a:rPr>
              <a:t>16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B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Huss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5">
                <a:latin typeface="Times New Roman"/>
                <a:cs typeface="Times New Roman"/>
              </a:rPr>
              <a:t>in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10">
                <a:latin typeface="Times New Roman"/>
                <a:cs typeface="Times New Roman"/>
              </a:rPr>
              <a:t>med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ood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87"/>
              </a:spcBef>
            </a:pPr>
            <a:endParaRPr sz="1300"/>
          </a:p>
          <a:p>
            <a:pPr algn="ctr" marR="617855">
              <a:lnSpc>
                <a:spcPct val="100000"/>
              </a:lnSpc>
            </a:pPr>
            <a:r>
              <a:rPr dirty="0" smtClean="0" sz="1900" spc="-15" b="1" i="1" u="heavy">
                <a:latin typeface="Times New Roman"/>
                <a:cs typeface="Times New Roman"/>
              </a:rPr>
              <a:t>F</a:t>
            </a:r>
            <a:r>
              <a:rPr dirty="0" smtClean="0" sz="1900" spc="-20" b="1" i="1" u="heavy">
                <a:latin typeface="Times New Roman"/>
                <a:cs typeface="Times New Roman"/>
              </a:rPr>
              <a:t>e</a:t>
            </a:r>
            <a:r>
              <a:rPr dirty="0" smtClean="0" sz="1900" spc="-10" b="1" i="1" u="heavy">
                <a:latin typeface="Times New Roman"/>
                <a:cs typeface="Times New Roman"/>
              </a:rPr>
              <a:t>e</a:t>
            </a:r>
            <a:r>
              <a:rPr dirty="0" smtClean="0" sz="1900" spc="-5" b="1" i="1" u="heavy">
                <a:latin typeface="Times New Roman"/>
                <a:cs typeface="Times New Roman"/>
              </a:rPr>
              <a:t>d</a:t>
            </a:r>
            <a:r>
              <a:rPr dirty="0" smtClean="0" sz="1900" spc="-10" b="1" i="1" u="heavy">
                <a:latin typeface="Times New Roman"/>
                <a:cs typeface="Times New Roman"/>
              </a:rPr>
              <a:t>back</a:t>
            </a:r>
            <a:r>
              <a:rPr dirty="0" smtClean="0" sz="1900" spc="-5" b="1" i="1" u="heavy">
                <a:latin typeface="Times New Roman"/>
                <a:cs typeface="Times New Roman"/>
              </a:rPr>
              <a:t> </a:t>
            </a:r>
            <a:r>
              <a:rPr dirty="0" smtClean="0" sz="1900" spc="-10" b="1" i="1" u="heavy">
                <a:latin typeface="Times New Roman"/>
                <a:cs typeface="Times New Roman"/>
              </a:rPr>
              <a:t>A</a:t>
            </a:r>
            <a:r>
              <a:rPr dirty="0" smtClean="0" sz="1900" spc="-15" b="1" i="1" u="heavy">
                <a:latin typeface="Times New Roman"/>
                <a:cs typeface="Times New Roman"/>
              </a:rPr>
              <a:t>m</a:t>
            </a:r>
            <a:r>
              <a:rPr dirty="0" smtClean="0" sz="1900" spc="0" b="1" i="1" u="heavy">
                <a:latin typeface="Times New Roman"/>
                <a:cs typeface="Times New Roman"/>
              </a:rPr>
              <a:t>p</a:t>
            </a:r>
            <a:r>
              <a:rPr dirty="0" smtClean="0" sz="1900" spc="-10" b="1" i="1" u="heavy">
                <a:latin typeface="Times New Roman"/>
                <a:cs typeface="Times New Roman"/>
              </a:rPr>
              <a:t>lif</a:t>
            </a:r>
            <a:r>
              <a:rPr dirty="0" smtClean="0" sz="1900" spc="-10" b="1" i="1" u="heavy">
                <a:latin typeface="Times New Roman"/>
                <a:cs typeface="Times New Roman"/>
              </a:rPr>
              <a:t>ie</a:t>
            </a:r>
            <a:r>
              <a:rPr dirty="0" smtClean="0" sz="1900" spc="-20" b="1" i="1" u="heavy">
                <a:latin typeface="Times New Roman"/>
                <a:cs typeface="Times New Roman"/>
              </a:rPr>
              <a:t>r</a:t>
            </a:r>
            <a:r>
              <a:rPr dirty="0" smtClean="0" sz="1900" spc="-10" b="1" i="1" u="heavy">
                <a:latin typeface="Times New Roman"/>
                <a:cs typeface="Times New Roman"/>
              </a:rPr>
              <a:t>s</a:t>
            </a:r>
            <a:endParaRPr sz="19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46"/>
              </a:spcBef>
            </a:pPr>
            <a:endParaRPr sz="950"/>
          </a:p>
          <a:p>
            <a:pPr marL="469265" indent="-285115">
              <a:lnSpc>
                <a:spcPct val="100000"/>
              </a:lnSpc>
              <a:buFont typeface="Wingdings"/>
              <a:buChar char=""/>
              <a:tabLst>
                <a:tab pos="469265" algn="l"/>
              </a:tabLst>
            </a:pPr>
            <a:r>
              <a:rPr dirty="0" smtClean="0" sz="1600" spc="-10" b="1" i="1">
                <a:latin typeface="Times New Roman"/>
                <a:cs typeface="Times New Roman"/>
              </a:rPr>
              <a:t>Fee</a:t>
            </a:r>
            <a:r>
              <a:rPr dirty="0" smtClean="0" sz="1600" spc="-5" b="1" i="1">
                <a:latin typeface="Times New Roman"/>
                <a:cs typeface="Times New Roman"/>
              </a:rPr>
              <a:t>d</a:t>
            </a:r>
            <a:r>
              <a:rPr dirty="0" smtClean="0" sz="1600" spc="-10" b="1" i="1">
                <a:latin typeface="Times New Roman"/>
                <a:cs typeface="Times New Roman"/>
              </a:rPr>
              <a:t>back</a:t>
            </a:r>
            <a:r>
              <a:rPr dirty="0" smtClean="0" sz="1600" spc="-10" b="1" i="1">
                <a:latin typeface="Times New Roman"/>
                <a:cs typeface="Times New Roman"/>
              </a:rPr>
              <a:t> </a:t>
            </a:r>
            <a:r>
              <a:rPr dirty="0" smtClean="0" sz="1600" spc="-10" b="1" i="1">
                <a:latin typeface="Times New Roman"/>
                <a:cs typeface="Times New Roman"/>
              </a:rPr>
              <a:t>Concep</a:t>
            </a:r>
            <a:r>
              <a:rPr dirty="0" smtClean="0" sz="1600" spc="-20" b="1" i="1">
                <a:latin typeface="Times New Roman"/>
                <a:cs typeface="Times New Roman"/>
              </a:rPr>
              <a:t>t</a:t>
            </a:r>
            <a:r>
              <a:rPr dirty="0" smtClean="0" sz="1600" spc="-10" b="1" i="1">
                <a:latin typeface="Times New Roman"/>
                <a:cs typeface="Times New Roman"/>
              </a:rPr>
              <a:t>s:</a:t>
            </a:r>
            <a:endParaRPr sz="1600">
              <a:latin typeface="Times New Roman"/>
              <a:cs typeface="Times New Roman"/>
            </a:endParaRPr>
          </a:p>
          <a:p>
            <a:pPr algn="just" marL="12700" marR="628015" indent="172085">
              <a:lnSpc>
                <a:spcPct val="143800"/>
              </a:lnSpc>
              <a:spcBef>
                <a:spcPts val="100"/>
              </a:spcBef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pical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fe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5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1.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nal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,</a:t>
            </a:r>
            <a:r>
              <a:rPr dirty="0" smtClean="0" sz="1400" spc="-5" i="1">
                <a:latin typeface="Times New Roman"/>
                <a:cs typeface="Times New Roman"/>
              </a:rPr>
              <a:t>V</a:t>
            </a:r>
            <a:r>
              <a:rPr dirty="0" smtClean="0" baseline="-12345" sz="1350" spc="0" i="1">
                <a:latin typeface="Times New Roman"/>
                <a:cs typeface="Times New Roman"/>
              </a:rPr>
              <a:t>S </a:t>
            </a:r>
            <a:r>
              <a:rPr dirty="0" smtClean="0" baseline="-12345" sz="1350" spc="-89" i="1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,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 a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ixer n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k,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bin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fee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V</a:t>
            </a:r>
            <a:r>
              <a:rPr dirty="0" smtClean="0" sz="1400" spc="0" i="1">
                <a:latin typeface="Times New Roman"/>
                <a:cs typeface="Times New Roman"/>
              </a:rPr>
              <a:t>f.</a:t>
            </a:r>
            <a:r>
              <a:rPr dirty="0" smtClean="0" sz="1400" spc="-5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d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s,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V</a:t>
            </a:r>
            <a:r>
              <a:rPr dirty="0" smtClean="0" sz="1400" spc="5" i="1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en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-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(s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pled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nal),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V</a:t>
            </a:r>
            <a:r>
              <a:rPr dirty="0" smtClean="0" sz="1400" spc="5" i="1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k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15">
                <a:latin typeface="Times New Roman"/>
                <a:cs typeface="Times New Roman"/>
              </a:rPr>
              <a:t>β</a:t>
            </a:r>
            <a:r>
              <a:rPr dirty="0" smtClean="0" sz="1400" spc="0">
                <a:latin typeface="Times New Roman"/>
                <a:cs typeface="Times New Roman"/>
              </a:rPr>
              <a:t>),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es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ced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ee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ck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nal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ixer net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12700" marR="628650">
              <a:lnSpc>
                <a:spcPts val="2410"/>
              </a:lnSpc>
              <a:spcBef>
                <a:spcPts val="20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sic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pes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fee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plifie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0" i="1">
                <a:latin typeface="Times New Roman"/>
                <a:cs typeface="Times New Roman"/>
              </a:rPr>
              <a:t>o</a:t>
            </a:r>
            <a:r>
              <a:rPr dirty="0" smtClean="0" sz="1400" spc="-10" i="1">
                <a:latin typeface="Times New Roman"/>
                <a:cs typeface="Times New Roman"/>
              </a:rPr>
              <a:t>s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ive</a:t>
            </a:r>
            <a:r>
              <a:rPr dirty="0" smtClean="0" sz="1400" spc="4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f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d</a:t>
            </a:r>
            <a:r>
              <a:rPr dirty="0" smtClean="0" sz="1400" spc="-10" i="1">
                <a:latin typeface="Times New Roman"/>
                <a:cs typeface="Times New Roman"/>
              </a:rPr>
              <a:t>b</a:t>
            </a:r>
            <a:r>
              <a:rPr dirty="0" smtClean="0" sz="1400" spc="0" i="1">
                <a:latin typeface="Times New Roman"/>
                <a:cs typeface="Times New Roman"/>
              </a:rPr>
              <a:t>ack</a:t>
            </a:r>
            <a:r>
              <a:rPr dirty="0" smtClean="0" sz="1400" spc="55" i="1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g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-15" i="1">
                <a:latin typeface="Times New Roman"/>
                <a:cs typeface="Times New Roman"/>
              </a:rPr>
              <a:t>v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 fe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d</a:t>
            </a:r>
            <a:r>
              <a:rPr dirty="0" smtClean="0" sz="1400" spc="-10" i="1">
                <a:latin typeface="Times New Roman"/>
                <a:cs typeface="Times New Roman"/>
              </a:rPr>
              <a:t>b</a:t>
            </a:r>
            <a:r>
              <a:rPr dirty="0" smtClean="0" sz="1400" spc="0" i="1">
                <a:latin typeface="Times New Roman"/>
                <a:cs typeface="Times New Roman"/>
              </a:rPr>
              <a:t>ac</a:t>
            </a:r>
            <a:r>
              <a:rPr dirty="0" smtClean="0" sz="1400" spc="5" i="1">
                <a:latin typeface="Times New Roman"/>
                <a:cs typeface="Times New Roman"/>
              </a:rPr>
              <a:t>k</a:t>
            </a:r>
            <a:r>
              <a:rPr dirty="0" smtClean="0" sz="1400" spc="0" i="1">
                <a:latin typeface="Times New Roman"/>
                <a:cs typeface="Times New Roman"/>
              </a:rPr>
              <a:t>.</a:t>
            </a:r>
            <a:r>
              <a:rPr dirty="0" smtClean="0" sz="1400" spc="30" i="1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ee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gy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nt)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nal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t,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p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s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ive</a:t>
            </a:r>
            <a:r>
              <a:rPr dirty="0" smtClean="0" sz="1400" spc="100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fe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d</a:t>
            </a:r>
            <a:r>
              <a:rPr dirty="0" smtClean="0" sz="1400" spc="-10" i="1">
                <a:latin typeface="Times New Roman"/>
                <a:cs typeface="Times New Roman"/>
              </a:rPr>
              <a:t>b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-15" i="1">
                <a:latin typeface="Times New Roman"/>
                <a:cs typeface="Times New Roman"/>
              </a:rPr>
              <a:t>c</a:t>
            </a:r>
            <a:r>
              <a:rPr dirty="0" smtClean="0" sz="1400" spc="0" i="1">
                <a:latin typeface="Times New Roman"/>
                <a:cs typeface="Times New Roman"/>
              </a:rPr>
              <a:t>k.</a:t>
            </a:r>
            <a:r>
              <a:rPr dirty="0" smtClean="0" sz="1400" spc="12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fe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endParaRPr sz="1400">
              <a:latin typeface="Times New Roman"/>
              <a:cs typeface="Times New Roman"/>
            </a:endParaRPr>
          </a:p>
          <a:p>
            <a:pPr algn="just" marL="12700" marR="629285">
              <a:lnSpc>
                <a:spcPts val="2410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net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ift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8</a:t>
            </a:r>
            <a:r>
              <a:rPr dirty="0" smtClean="0" sz="1400" spc="0">
                <a:latin typeface="Times New Roman"/>
                <a:cs typeface="Times New Roman"/>
              </a:rPr>
              <a:t>0°.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6</a:t>
            </a:r>
            <a:r>
              <a:rPr dirty="0" smtClean="0" sz="1400" spc="0">
                <a:latin typeface="Times New Roman"/>
                <a:cs typeface="Times New Roman"/>
              </a:rPr>
              <a:t>0°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ack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gy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t)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nal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ses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t,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-10" i="1">
                <a:latin typeface="Times New Roman"/>
                <a:cs typeface="Times New Roman"/>
              </a:rPr>
              <a:t>g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ive</a:t>
            </a:r>
            <a:r>
              <a:rPr dirty="0" smtClean="0" sz="1400" spc="65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f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sz="1400" spc="-10" i="1">
                <a:latin typeface="Times New Roman"/>
                <a:cs typeface="Times New Roman"/>
              </a:rPr>
              <a:t>d</a:t>
            </a:r>
            <a:r>
              <a:rPr dirty="0" smtClean="0" sz="1400" spc="-10" i="1">
                <a:latin typeface="Times New Roman"/>
                <a:cs typeface="Times New Roman"/>
              </a:rPr>
              <a:t>b</a:t>
            </a:r>
            <a:r>
              <a:rPr dirty="0" smtClean="0" sz="1400" spc="0" i="1">
                <a:latin typeface="Times New Roman"/>
                <a:cs typeface="Times New Roman"/>
              </a:rPr>
              <a:t>ack</a:t>
            </a:r>
            <a:r>
              <a:rPr dirty="0" smtClean="0" sz="1400" spc="60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plifier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 p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ift of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8</a:t>
            </a:r>
            <a:r>
              <a:rPr dirty="0" smtClean="0" sz="1400" spc="0">
                <a:latin typeface="Times New Roman"/>
                <a:cs typeface="Times New Roman"/>
              </a:rPr>
              <a:t>0°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to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ci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it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ile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fe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  <a:p>
            <a:pPr algn="just" marL="12700" marR="630555">
              <a:lnSpc>
                <a:spcPts val="2410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no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nal,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 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g.1,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fe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ack 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ts. 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ile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fe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endParaRPr sz="1400">
              <a:latin typeface="Times New Roman"/>
              <a:cs typeface="Times New Roman"/>
            </a:endParaRPr>
          </a:p>
          <a:p>
            <a:pPr algn="just" marL="12700" marR="633095">
              <a:lnSpc>
                <a:spcPts val="2410"/>
              </a:lnSpc>
              <a:spcBef>
                <a:spcPts val="5"/>
              </a:spcBef>
            </a:pPr>
            <a:r>
              <a:rPr dirty="0" smtClean="0" sz="140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ts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-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n,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Times New Roman"/>
                <a:cs typeface="Times New Roman"/>
              </a:rPr>
              <a:t>1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62375" y="1638265"/>
            <a:ext cx="3392033" cy="20714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032247" y="3692652"/>
            <a:ext cx="603503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321564"/>
            <a:ext cx="6587490" cy="815085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4318000" marR="728980" indent="-1270">
              <a:lnSpc>
                <a:spcPts val="150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Universi</a:t>
            </a:r>
            <a:r>
              <a:rPr dirty="0" smtClean="0" sz="1300" spc="15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y</a:t>
            </a:r>
            <a:r>
              <a:rPr dirty="0" smtClean="0" sz="1300" spc="-1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D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la</a:t>
            </a:r>
            <a:r>
              <a:rPr dirty="0" smtClean="0" sz="1300" spc="-10">
                <a:latin typeface="Times New Roman"/>
                <a:cs typeface="Times New Roman"/>
              </a:rPr>
              <a:t> College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Enginee</a:t>
            </a:r>
            <a:r>
              <a:rPr dirty="0" smtClean="0" sz="1300" spc="5">
                <a:latin typeface="Times New Roman"/>
                <a:cs typeface="Times New Roman"/>
              </a:rPr>
              <a:t>r</a:t>
            </a:r>
            <a:r>
              <a:rPr dirty="0" smtClean="0" sz="1300" spc="-10">
                <a:latin typeface="Times New Roman"/>
                <a:cs typeface="Times New Roman"/>
              </a:rPr>
              <a:t>ing</a:t>
            </a:r>
            <a:endParaRPr sz="1300">
              <a:latin typeface="Times New Roman"/>
              <a:cs typeface="Times New Roman"/>
            </a:endParaRPr>
          </a:p>
          <a:p>
            <a:pPr algn="ctr" marL="3587750">
              <a:lnSpc>
                <a:spcPts val="1405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Depa</a:t>
            </a:r>
            <a:r>
              <a:rPr dirty="0" smtClean="0" sz="1300" spc="-10">
                <a:latin typeface="Times New Roman"/>
                <a:cs typeface="Times New Roman"/>
              </a:rPr>
              <a:t>r</a:t>
            </a:r>
            <a:r>
              <a:rPr dirty="0" smtClean="0" sz="1300" spc="5">
                <a:latin typeface="Times New Roman"/>
                <a:cs typeface="Times New Roman"/>
              </a:rPr>
              <a:t>t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ent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</a:t>
            </a:r>
            <a:r>
              <a:rPr dirty="0" smtClean="0" sz="1300" spc="-5">
                <a:latin typeface="Times New Roman"/>
                <a:cs typeface="Times New Roman"/>
              </a:rPr>
              <a:t>o</a:t>
            </a:r>
            <a:r>
              <a:rPr dirty="0" smtClean="0" sz="1300" spc="-10">
                <a:latin typeface="Times New Roman"/>
                <a:cs typeface="Times New Roman"/>
              </a:rPr>
              <a:t>m</a:t>
            </a:r>
            <a:r>
              <a:rPr dirty="0" smtClean="0" sz="1300" spc="-30">
                <a:latin typeface="Times New Roman"/>
                <a:cs typeface="Times New Roman"/>
              </a:rPr>
              <a:t>m</a:t>
            </a:r>
            <a:r>
              <a:rPr dirty="0" smtClean="0" sz="1300" spc="-5">
                <a:latin typeface="Times New Roman"/>
                <a:cs typeface="Times New Roman"/>
              </a:rPr>
              <a:t>u</a:t>
            </a:r>
            <a:r>
              <a:rPr dirty="0" smtClean="0" sz="1300" spc="-10">
                <a:latin typeface="Times New Roman"/>
                <a:cs typeface="Times New Roman"/>
              </a:rPr>
              <a:t>nica</a:t>
            </a:r>
            <a:r>
              <a:rPr dirty="0" smtClean="0" sz="1300" spc="-10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ions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E</a:t>
            </a:r>
            <a:r>
              <a:rPr dirty="0" smtClean="0" sz="1300" spc="-10">
                <a:latin typeface="Times New Roman"/>
                <a:cs typeface="Times New Roman"/>
              </a:rPr>
              <a:t>ngi</a:t>
            </a:r>
            <a:r>
              <a:rPr dirty="0" smtClean="0" sz="1300" spc="-20">
                <a:latin typeface="Times New Roman"/>
                <a:cs typeface="Times New Roman"/>
              </a:rPr>
              <a:t>n</a:t>
            </a:r>
            <a:r>
              <a:rPr dirty="0" smtClean="0" sz="1300" spc="-10">
                <a:latin typeface="Times New Roman"/>
                <a:cs typeface="Times New Roman"/>
              </a:rPr>
              <a:t>eer</a:t>
            </a:r>
            <a:r>
              <a:rPr dirty="0" smtClean="0" sz="1300" spc="0">
                <a:latin typeface="Times New Roman"/>
                <a:cs typeface="Times New Roman"/>
              </a:rPr>
              <a:t>i</a:t>
            </a:r>
            <a:r>
              <a:rPr dirty="0" smtClean="0" sz="1300" spc="-10">
                <a:latin typeface="Times New Roman"/>
                <a:cs typeface="Times New Roman"/>
              </a:rPr>
              <a:t>ng</a:t>
            </a:r>
            <a:endParaRPr sz="1300">
              <a:latin typeface="Times New Roman"/>
              <a:cs typeface="Times New Roman"/>
            </a:endParaRPr>
          </a:p>
          <a:p>
            <a:pPr algn="ctr" marL="3891279" marR="300990">
              <a:lnSpc>
                <a:spcPct val="102299"/>
              </a:lnSpc>
              <a:spcBef>
                <a:spcPts val="225"/>
              </a:spcBef>
            </a:pPr>
            <a:r>
              <a:rPr dirty="0" smtClean="0" sz="1300" spc="-10">
                <a:latin typeface="Times New Roman"/>
                <a:cs typeface="Times New Roman"/>
              </a:rPr>
              <a:t>Electronics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I: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3</a:t>
            </a:r>
            <a:r>
              <a:rPr dirty="0" smtClean="0" baseline="39682" sz="1575" spc="-7">
                <a:latin typeface="Times New Roman"/>
                <a:cs typeface="Times New Roman"/>
              </a:rPr>
              <a:t>e</a:t>
            </a:r>
            <a:r>
              <a:rPr dirty="0" smtClean="0" baseline="39682" sz="1575" spc="0">
                <a:latin typeface="Times New Roman"/>
                <a:cs typeface="Times New Roman"/>
              </a:rPr>
              <a:t>d</a:t>
            </a:r>
            <a:r>
              <a:rPr dirty="0" smtClean="0" baseline="39682" sz="1575" spc="89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Year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-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2015/2</a:t>
            </a:r>
            <a:r>
              <a:rPr dirty="0" smtClean="0" sz="1300" spc="0">
                <a:latin typeface="Times New Roman"/>
                <a:cs typeface="Times New Roman"/>
              </a:rPr>
              <a:t>0</a:t>
            </a:r>
            <a:r>
              <a:rPr dirty="0" smtClean="0" sz="1300" spc="-10">
                <a:latin typeface="Times New Roman"/>
                <a:cs typeface="Times New Roman"/>
              </a:rPr>
              <a:t>16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B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Huss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5">
                <a:latin typeface="Times New Roman"/>
                <a:cs typeface="Times New Roman"/>
              </a:rPr>
              <a:t>in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10">
                <a:latin typeface="Times New Roman"/>
                <a:cs typeface="Times New Roman"/>
              </a:rPr>
              <a:t>med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ood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84"/>
              </a:spcBef>
            </a:pPr>
            <a:endParaRPr sz="1300"/>
          </a:p>
          <a:p>
            <a:pPr marL="190500" indent="-178435">
              <a:lnSpc>
                <a:spcPct val="100000"/>
              </a:lnSpc>
              <a:buFont typeface="Times New Roman"/>
              <a:buAutoNum type="arabicPeriod"/>
              <a:tabLst>
                <a:tab pos="1905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1"/>
              </a:spcBef>
              <a:buFont typeface="Times New Roman"/>
              <a:buAutoNum type="arabicPeriod"/>
            </a:pPr>
            <a:endParaRPr sz="700"/>
          </a:p>
          <a:p>
            <a:pPr marL="190500" indent="-178435">
              <a:lnSpc>
                <a:spcPct val="100000"/>
              </a:lnSpc>
              <a:buFont typeface="Times New Roman"/>
              <a:buAutoNum type="arabicPeriod"/>
              <a:tabLst>
                <a:tab pos="1905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1"/>
              </a:spcBef>
              <a:buFont typeface="Times New Roman"/>
              <a:buAutoNum type="arabicPeriod"/>
            </a:pPr>
            <a:endParaRPr sz="700"/>
          </a:p>
          <a:p>
            <a:pPr marL="190500" indent="-178435">
              <a:lnSpc>
                <a:spcPct val="100000"/>
              </a:lnSpc>
              <a:buFont typeface="Times New Roman"/>
              <a:buAutoNum type="arabicPeriod"/>
              <a:tabLst>
                <a:tab pos="1905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iz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1"/>
              </a:spcBef>
              <a:buFont typeface="Times New Roman"/>
              <a:buAutoNum type="arabicPeriod"/>
            </a:pPr>
            <a:endParaRPr sz="700"/>
          </a:p>
          <a:p>
            <a:pPr marL="190500" indent="-178435">
              <a:lnSpc>
                <a:spcPct val="100000"/>
              </a:lnSpc>
              <a:buFont typeface="Times New Roman"/>
              <a:buAutoNum type="arabicPeriod"/>
              <a:tabLst>
                <a:tab pos="1905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response.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5"/>
              </a:spcBef>
              <a:buFont typeface="Times New Roman"/>
              <a:buAutoNum type="arabicPeriod"/>
            </a:pPr>
            <a:endParaRPr sz="700"/>
          </a:p>
          <a:p>
            <a:pPr marL="190500" indent="-178435">
              <a:lnSpc>
                <a:spcPct val="100000"/>
              </a:lnSpc>
              <a:buFont typeface="Times New Roman"/>
              <a:buAutoNum type="arabicPeriod"/>
              <a:tabLst>
                <a:tab pos="1905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3"/>
              </a:spcBef>
              <a:buFont typeface="Times New Roman"/>
              <a:buAutoNum type="arabicPeriod"/>
            </a:pPr>
            <a:endParaRPr sz="700"/>
          </a:p>
          <a:p>
            <a:pPr marL="190500" indent="-178435">
              <a:lnSpc>
                <a:spcPct val="100000"/>
              </a:lnSpc>
              <a:buFont typeface="Times New Roman"/>
              <a:buAutoNum type="arabicPeriod"/>
              <a:tabLst>
                <a:tab pos="1905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Mo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ar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buFont typeface="Times New Roman"/>
              <a:buAutoNum type="arabicPeriod"/>
            </a:pPr>
            <a:endParaRPr sz="1000"/>
          </a:p>
          <a:p>
            <a:pPr>
              <a:lnSpc>
                <a:spcPts val="1400"/>
              </a:lnSpc>
              <a:spcBef>
                <a:spcPts val="59"/>
              </a:spcBef>
              <a:buFont typeface="Times New Roman"/>
              <a:buAutoNum type="arabicPeriod"/>
            </a:pPr>
            <a:endParaRPr sz="1400"/>
          </a:p>
          <a:p>
            <a:pPr marL="4222115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Fig</a:t>
            </a:r>
            <a:r>
              <a:rPr dirty="0" smtClean="0" sz="1400" spc="-15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  <a:p>
            <a:pPr lvl="1" marL="469265" indent="-342900">
              <a:lnSpc>
                <a:spcPct val="100000"/>
              </a:lnSpc>
              <a:spcBef>
                <a:spcPts val="145"/>
              </a:spcBef>
              <a:buFont typeface="Wingdings"/>
              <a:buChar char=""/>
              <a:tabLst>
                <a:tab pos="469265" algn="l"/>
              </a:tabLst>
            </a:pPr>
            <a:r>
              <a:rPr dirty="0" smtClean="0" sz="1600" spc="-10" b="1" i="1">
                <a:latin typeface="Times New Roman"/>
                <a:cs typeface="Times New Roman"/>
              </a:rPr>
              <a:t>Fee</a:t>
            </a:r>
            <a:r>
              <a:rPr dirty="0" smtClean="0" sz="1600" spc="-5" b="1" i="1">
                <a:latin typeface="Times New Roman"/>
                <a:cs typeface="Times New Roman"/>
              </a:rPr>
              <a:t>d</a:t>
            </a:r>
            <a:r>
              <a:rPr dirty="0" smtClean="0" sz="1600" spc="-10" b="1" i="1">
                <a:latin typeface="Times New Roman"/>
                <a:cs typeface="Times New Roman"/>
              </a:rPr>
              <a:t>back</a:t>
            </a:r>
            <a:r>
              <a:rPr dirty="0" smtClean="0" sz="1600" spc="-10" b="1" i="1">
                <a:latin typeface="Times New Roman"/>
                <a:cs typeface="Times New Roman"/>
              </a:rPr>
              <a:t> </a:t>
            </a:r>
            <a:r>
              <a:rPr dirty="0" smtClean="0" sz="1600" spc="-10" b="1" i="1">
                <a:latin typeface="Times New Roman"/>
                <a:cs typeface="Times New Roman"/>
              </a:rPr>
              <a:t>Connection</a:t>
            </a:r>
            <a:r>
              <a:rPr dirty="0" smtClean="0" sz="1600" spc="-5" b="1" i="1">
                <a:latin typeface="Times New Roman"/>
                <a:cs typeface="Times New Roman"/>
              </a:rPr>
              <a:t> </a:t>
            </a:r>
            <a:r>
              <a:rPr dirty="0" smtClean="0" sz="1600" spc="-15" b="1" i="1">
                <a:latin typeface="Times New Roman"/>
                <a:cs typeface="Times New Roman"/>
              </a:rPr>
              <a:t>T</a:t>
            </a:r>
            <a:r>
              <a:rPr dirty="0" smtClean="0" sz="1600" spc="-10" b="1" i="1">
                <a:latin typeface="Times New Roman"/>
                <a:cs typeface="Times New Roman"/>
              </a:rPr>
              <a:t>ypes:</a:t>
            </a:r>
            <a:endParaRPr sz="1600">
              <a:latin typeface="Times New Roman"/>
              <a:cs typeface="Times New Roman"/>
            </a:endParaRPr>
          </a:p>
          <a:p>
            <a:pPr algn="just" marL="12700" marR="635635" indent="228600">
              <a:lnSpc>
                <a:spcPct val="143600"/>
              </a:lnSpc>
              <a:spcBef>
                <a:spcPts val="10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our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nal.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fed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ck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l.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Spec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there</a:t>
            </a:r>
            <a:r>
              <a:rPr dirty="0" smtClean="0" sz="1400" spc="0">
                <a:latin typeface="Times New Roman"/>
                <a:cs typeface="Times New Roman"/>
              </a:rPr>
              <a:t> can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55"/>
              </a:spcBef>
            </a:pPr>
            <a:endParaRPr sz="1100"/>
          </a:p>
          <a:p>
            <a:pPr marL="190500" indent="-178435">
              <a:lnSpc>
                <a:spcPct val="100000"/>
              </a:lnSpc>
              <a:buFont typeface="Times New Roman"/>
              <a:buAutoNum type="arabicPeriod"/>
              <a:tabLst>
                <a:tab pos="190500" algn="l"/>
              </a:tabLst>
            </a:pPr>
            <a:r>
              <a:rPr dirty="0" smtClean="0" sz="1400" spc="-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2a).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1"/>
              </a:spcBef>
              <a:buFont typeface="Times New Roman"/>
              <a:buAutoNum type="arabicPeriod"/>
            </a:pPr>
            <a:endParaRPr sz="700"/>
          </a:p>
          <a:p>
            <a:pPr marL="190500" indent="-178435">
              <a:lnSpc>
                <a:spcPct val="100000"/>
              </a:lnSpc>
              <a:buFont typeface="Times New Roman"/>
              <a:buAutoNum type="arabicPeriod"/>
              <a:tabLst>
                <a:tab pos="1905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2b).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2"/>
              </a:spcBef>
              <a:buFont typeface="Times New Roman"/>
              <a:buAutoNum type="arabicPeriod"/>
            </a:pPr>
            <a:endParaRPr sz="700"/>
          </a:p>
          <a:p>
            <a:pPr marL="190500" indent="-178435">
              <a:lnSpc>
                <a:spcPct val="100000"/>
              </a:lnSpc>
              <a:buFont typeface="Times New Roman"/>
              <a:buAutoNum type="arabicPeriod"/>
              <a:tabLst>
                <a:tab pos="1905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ee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1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c).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1"/>
              </a:spcBef>
              <a:buFont typeface="Times New Roman"/>
              <a:buAutoNum type="arabicPeriod"/>
            </a:pPr>
            <a:endParaRPr sz="700"/>
          </a:p>
          <a:p>
            <a:pPr marL="190500" indent="-178435">
              <a:lnSpc>
                <a:spcPct val="100000"/>
              </a:lnSpc>
              <a:buFont typeface="Times New Roman"/>
              <a:buAutoNum type="arabicPeriod"/>
              <a:tabLst>
                <a:tab pos="1905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Cur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2d).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24"/>
              </a:spcBef>
            </a:pPr>
            <a:endParaRPr sz="1400"/>
          </a:p>
          <a:p>
            <a:pPr marL="12700" marR="631825" indent="342900">
              <a:lnSpc>
                <a:spcPct val="14370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ve,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5" i="1">
                <a:latin typeface="Times New Roman"/>
                <a:cs typeface="Times New Roman"/>
              </a:rPr>
              <a:t>v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l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g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sz="1400" spc="1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refe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outp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as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fee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 i="1">
                <a:latin typeface="Times New Roman"/>
                <a:cs typeface="Times New Roman"/>
              </a:rPr>
              <a:t>c</a:t>
            </a:r>
            <a:r>
              <a:rPr dirty="0" smtClean="0" sz="1400" spc="-10" i="1">
                <a:latin typeface="Times New Roman"/>
                <a:cs typeface="Times New Roman"/>
              </a:rPr>
              <a:t>u</a:t>
            </a:r>
            <a:r>
              <a:rPr dirty="0" smtClean="0" sz="1400" spc="0" i="1">
                <a:latin typeface="Times New Roman"/>
                <a:cs typeface="Times New Roman"/>
              </a:rPr>
              <a:t>rr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refe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o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cu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gh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fee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S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ri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s</a:t>
            </a:r>
            <a:r>
              <a:rPr dirty="0" smtClean="0" sz="1400" spc="1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ers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fe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ack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 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; 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s</a:t>
            </a:r>
            <a:r>
              <a:rPr dirty="0" smtClean="0" sz="1400" spc="0" i="1">
                <a:latin typeface="Times New Roman"/>
                <a:cs typeface="Times New Roman"/>
              </a:rPr>
              <a:t>h</a:t>
            </a:r>
            <a:r>
              <a:rPr dirty="0" smtClean="0" sz="1400" spc="-10" i="1">
                <a:latin typeface="Times New Roman"/>
                <a:cs typeface="Times New Roman"/>
              </a:rPr>
              <a:t>u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t </a:t>
            </a:r>
            <a:r>
              <a:rPr dirty="0" smtClean="0" sz="1400" spc="7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fe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 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 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fe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ck 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 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(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lel)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rce.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Times New Roman"/>
                <a:cs typeface="Times New Roman"/>
              </a:rPr>
              <a:t>1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321564"/>
            <a:ext cx="6587490" cy="25946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4318000" marR="728980" indent="-1270">
              <a:lnSpc>
                <a:spcPts val="150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Universi</a:t>
            </a:r>
            <a:r>
              <a:rPr dirty="0" smtClean="0" sz="1300" spc="15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y</a:t>
            </a:r>
            <a:r>
              <a:rPr dirty="0" smtClean="0" sz="1300" spc="-1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D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la</a:t>
            </a:r>
            <a:r>
              <a:rPr dirty="0" smtClean="0" sz="1300" spc="-10">
                <a:latin typeface="Times New Roman"/>
                <a:cs typeface="Times New Roman"/>
              </a:rPr>
              <a:t> College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Enginee</a:t>
            </a:r>
            <a:r>
              <a:rPr dirty="0" smtClean="0" sz="1300" spc="5">
                <a:latin typeface="Times New Roman"/>
                <a:cs typeface="Times New Roman"/>
              </a:rPr>
              <a:t>r</a:t>
            </a:r>
            <a:r>
              <a:rPr dirty="0" smtClean="0" sz="1300" spc="-10">
                <a:latin typeface="Times New Roman"/>
                <a:cs typeface="Times New Roman"/>
              </a:rPr>
              <a:t>ing</a:t>
            </a:r>
            <a:endParaRPr sz="1300">
              <a:latin typeface="Times New Roman"/>
              <a:cs typeface="Times New Roman"/>
            </a:endParaRPr>
          </a:p>
          <a:p>
            <a:pPr algn="ctr" marL="3587750">
              <a:lnSpc>
                <a:spcPts val="1405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Depa</a:t>
            </a:r>
            <a:r>
              <a:rPr dirty="0" smtClean="0" sz="1300" spc="-10">
                <a:latin typeface="Times New Roman"/>
                <a:cs typeface="Times New Roman"/>
              </a:rPr>
              <a:t>r</a:t>
            </a:r>
            <a:r>
              <a:rPr dirty="0" smtClean="0" sz="1300" spc="5">
                <a:latin typeface="Times New Roman"/>
                <a:cs typeface="Times New Roman"/>
              </a:rPr>
              <a:t>t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ent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</a:t>
            </a:r>
            <a:r>
              <a:rPr dirty="0" smtClean="0" sz="1300" spc="-5">
                <a:latin typeface="Times New Roman"/>
                <a:cs typeface="Times New Roman"/>
              </a:rPr>
              <a:t>o</a:t>
            </a:r>
            <a:r>
              <a:rPr dirty="0" smtClean="0" sz="1300" spc="-10">
                <a:latin typeface="Times New Roman"/>
                <a:cs typeface="Times New Roman"/>
              </a:rPr>
              <a:t>m</a:t>
            </a:r>
            <a:r>
              <a:rPr dirty="0" smtClean="0" sz="1300" spc="-30">
                <a:latin typeface="Times New Roman"/>
                <a:cs typeface="Times New Roman"/>
              </a:rPr>
              <a:t>m</a:t>
            </a:r>
            <a:r>
              <a:rPr dirty="0" smtClean="0" sz="1300" spc="-5">
                <a:latin typeface="Times New Roman"/>
                <a:cs typeface="Times New Roman"/>
              </a:rPr>
              <a:t>u</a:t>
            </a:r>
            <a:r>
              <a:rPr dirty="0" smtClean="0" sz="1300" spc="-10">
                <a:latin typeface="Times New Roman"/>
                <a:cs typeface="Times New Roman"/>
              </a:rPr>
              <a:t>nica</a:t>
            </a:r>
            <a:r>
              <a:rPr dirty="0" smtClean="0" sz="1300" spc="-10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ions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E</a:t>
            </a:r>
            <a:r>
              <a:rPr dirty="0" smtClean="0" sz="1300" spc="-10">
                <a:latin typeface="Times New Roman"/>
                <a:cs typeface="Times New Roman"/>
              </a:rPr>
              <a:t>ngi</a:t>
            </a:r>
            <a:r>
              <a:rPr dirty="0" smtClean="0" sz="1300" spc="-20">
                <a:latin typeface="Times New Roman"/>
                <a:cs typeface="Times New Roman"/>
              </a:rPr>
              <a:t>n</a:t>
            </a:r>
            <a:r>
              <a:rPr dirty="0" smtClean="0" sz="1300" spc="-10">
                <a:latin typeface="Times New Roman"/>
                <a:cs typeface="Times New Roman"/>
              </a:rPr>
              <a:t>eer</a:t>
            </a:r>
            <a:r>
              <a:rPr dirty="0" smtClean="0" sz="1300" spc="0">
                <a:latin typeface="Times New Roman"/>
                <a:cs typeface="Times New Roman"/>
              </a:rPr>
              <a:t>i</a:t>
            </a:r>
            <a:r>
              <a:rPr dirty="0" smtClean="0" sz="1300" spc="-10">
                <a:latin typeface="Times New Roman"/>
                <a:cs typeface="Times New Roman"/>
              </a:rPr>
              <a:t>ng</a:t>
            </a:r>
            <a:endParaRPr sz="1300">
              <a:latin typeface="Times New Roman"/>
              <a:cs typeface="Times New Roman"/>
            </a:endParaRPr>
          </a:p>
          <a:p>
            <a:pPr algn="ctr" marL="3891279" marR="300990">
              <a:lnSpc>
                <a:spcPct val="102299"/>
              </a:lnSpc>
              <a:spcBef>
                <a:spcPts val="225"/>
              </a:spcBef>
            </a:pPr>
            <a:r>
              <a:rPr dirty="0" smtClean="0" sz="1300" spc="-10">
                <a:latin typeface="Times New Roman"/>
                <a:cs typeface="Times New Roman"/>
              </a:rPr>
              <a:t>Electronics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I: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3</a:t>
            </a:r>
            <a:r>
              <a:rPr dirty="0" smtClean="0" baseline="39682" sz="1575" spc="-7">
                <a:latin typeface="Times New Roman"/>
                <a:cs typeface="Times New Roman"/>
              </a:rPr>
              <a:t>e</a:t>
            </a:r>
            <a:r>
              <a:rPr dirty="0" smtClean="0" baseline="39682" sz="1575" spc="0">
                <a:latin typeface="Times New Roman"/>
                <a:cs typeface="Times New Roman"/>
              </a:rPr>
              <a:t>d</a:t>
            </a:r>
            <a:r>
              <a:rPr dirty="0" smtClean="0" baseline="39682" sz="1575" spc="89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Year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-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2015/2</a:t>
            </a:r>
            <a:r>
              <a:rPr dirty="0" smtClean="0" sz="1300" spc="0">
                <a:latin typeface="Times New Roman"/>
                <a:cs typeface="Times New Roman"/>
              </a:rPr>
              <a:t>0</a:t>
            </a:r>
            <a:r>
              <a:rPr dirty="0" smtClean="0" sz="1300" spc="-10">
                <a:latin typeface="Times New Roman"/>
                <a:cs typeface="Times New Roman"/>
              </a:rPr>
              <a:t>16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B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Huss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5">
                <a:latin typeface="Times New Roman"/>
                <a:cs typeface="Times New Roman"/>
              </a:rPr>
              <a:t>in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10">
                <a:latin typeface="Times New Roman"/>
                <a:cs typeface="Times New Roman"/>
              </a:rPr>
              <a:t>med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ood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48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 marR="782320" indent="342900">
              <a:lnSpc>
                <a:spcPct val="1438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ncr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nce,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ecre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0">
                <a:latin typeface="Times New Roman"/>
                <a:cs typeface="Times New Roman"/>
              </a:rPr>
              <a:t> fee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rea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ile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ee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0">
                <a:latin typeface="Times New Roman"/>
                <a:cs typeface="Times New Roman"/>
              </a:rPr>
              <a:t> in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14400" y="3430175"/>
            <a:ext cx="5934312" cy="46781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698747" y="7921752"/>
            <a:ext cx="603503" cy="2545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778122" y="7906766"/>
            <a:ext cx="39624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Fig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Times New Roman"/>
                <a:cs typeface="Times New Roman"/>
              </a:rPr>
              <a:t>1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HUSSEIN</dc:creator>
  <dcterms:created xsi:type="dcterms:W3CDTF">2018-11-13T17:04:29Z</dcterms:created>
  <dcterms:modified xsi:type="dcterms:W3CDTF">2018-11-13T17:04:29Z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2018-11-13T00:00:00Z</vt:filetime>
  </property>
  <property fmtid="{D5CDD505-2E9C-101B-9397-08002B2CF9AE}" pid="3" name="LastSaved">
    <vt:filetime>2018-11-13T00:00:00Z</vt:filetime>
  </property>
</Properties>
</file>