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Default Extension="png" ContentType="image/png"/>
  <Default Extension="jpg" ContentType="image/jp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79" cy="25146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200" b="1">
                <a:latin typeface="Times New Roman"/>
                <a:cs typeface="Times New Roman"/>
              </a:rPr>
              <a:t>#</a:t>
            </a:fld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200" b="1">
                <a:latin typeface="Times New Roman"/>
                <a:cs typeface="Times New Roman"/>
              </a:rPr>
              <a:t>#</a:t>
            </a:fld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5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200" b="1">
                <a:latin typeface="Times New Roman"/>
                <a:cs typeface="Times New Roman"/>
              </a:rPr>
              <a:t>#</a:t>
            </a:fld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200" b="1">
                <a:latin typeface="Times New Roman"/>
                <a:cs typeface="Times New Roman"/>
              </a:rPr>
              <a:t>#</a:t>
            </a:fld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200" b="1">
                <a:latin typeface="Times New Roman"/>
                <a:cs typeface="Times New Roman"/>
              </a:rPr>
              <a:t>#</a:t>
            </a:fld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241291" y="324611"/>
            <a:ext cx="3499104" cy="104546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bk object 17"/>
          <p:cNvSpPr/>
          <p:nvPr/>
        </p:nvSpPr>
        <p:spPr>
          <a:xfrm>
            <a:off x="857250" y="257175"/>
            <a:ext cx="1181100" cy="103822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5"/>
            <a:ext cx="6995159" cy="160934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59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354312"/>
            <a:ext cx="2487167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3823334" y="8921495"/>
            <a:ext cx="127000" cy="19486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200" b="1">
                <a:latin typeface="Times New Roman"/>
                <a:cs typeface="Times New Roman"/>
              </a:rPr>
              <a:t>#</a:t>
            </a:fld>
            <a:endParaRPr sz="1200">
              <a:latin typeface="Times New Roman"/>
              <a:cs typeface="Times New Roman"/>
            </a:endParaRPr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321564"/>
            <a:ext cx="6587490" cy="719518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L="4318000" marR="728980" indent="-1270">
              <a:lnSpc>
                <a:spcPts val="1500"/>
              </a:lnSpc>
            </a:pPr>
            <a:r>
              <a:rPr dirty="0" smtClean="0" sz="1300" spc="-10">
                <a:latin typeface="Times New Roman"/>
                <a:cs typeface="Times New Roman"/>
              </a:rPr>
              <a:t>Universi</a:t>
            </a:r>
            <a:r>
              <a:rPr dirty="0" smtClean="0" sz="1300" spc="15">
                <a:latin typeface="Times New Roman"/>
                <a:cs typeface="Times New Roman"/>
              </a:rPr>
              <a:t>t</a:t>
            </a:r>
            <a:r>
              <a:rPr dirty="0" smtClean="0" sz="1300" spc="-10">
                <a:latin typeface="Times New Roman"/>
                <a:cs typeface="Times New Roman"/>
              </a:rPr>
              <a:t>y</a:t>
            </a:r>
            <a:r>
              <a:rPr dirty="0" smtClean="0" sz="1300" spc="-1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of</a:t>
            </a:r>
            <a:r>
              <a:rPr dirty="0" smtClean="0" sz="1300" spc="10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D</a:t>
            </a:r>
            <a:r>
              <a:rPr dirty="0" smtClean="0" sz="1300" spc="5">
                <a:latin typeface="Times New Roman"/>
                <a:cs typeface="Times New Roman"/>
              </a:rPr>
              <a:t>i</a:t>
            </a:r>
            <a:r>
              <a:rPr dirty="0" smtClean="0" sz="1300" spc="-35">
                <a:latin typeface="Times New Roman"/>
                <a:cs typeface="Times New Roman"/>
              </a:rPr>
              <a:t>y</a:t>
            </a:r>
            <a:r>
              <a:rPr dirty="0" smtClean="0" sz="1300" spc="0">
                <a:latin typeface="Times New Roman"/>
                <a:cs typeface="Times New Roman"/>
              </a:rPr>
              <a:t>a</a:t>
            </a:r>
            <a:r>
              <a:rPr dirty="0" smtClean="0" sz="1300" spc="-5">
                <a:latin typeface="Times New Roman"/>
                <a:cs typeface="Times New Roman"/>
              </a:rPr>
              <a:t>la</a:t>
            </a:r>
            <a:r>
              <a:rPr dirty="0" smtClean="0" sz="1300" spc="-10">
                <a:latin typeface="Times New Roman"/>
                <a:cs typeface="Times New Roman"/>
              </a:rPr>
              <a:t> College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of</a:t>
            </a:r>
            <a:r>
              <a:rPr dirty="0" smtClean="0" sz="1300" spc="10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Enginee</a:t>
            </a:r>
            <a:r>
              <a:rPr dirty="0" smtClean="0" sz="1300" spc="5">
                <a:latin typeface="Times New Roman"/>
                <a:cs typeface="Times New Roman"/>
              </a:rPr>
              <a:t>r</a:t>
            </a:r>
            <a:r>
              <a:rPr dirty="0" smtClean="0" sz="1300" spc="-10">
                <a:latin typeface="Times New Roman"/>
                <a:cs typeface="Times New Roman"/>
              </a:rPr>
              <a:t>ing</a:t>
            </a:r>
            <a:endParaRPr sz="1300">
              <a:latin typeface="Times New Roman"/>
              <a:cs typeface="Times New Roman"/>
            </a:endParaRPr>
          </a:p>
          <a:p>
            <a:pPr algn="ctr" marL="3587750">
              <a:lnSpc>
                <a:spcPts val="1405"/>
              </a:lnSpc>
            </a:pPr>
            <a:r>
              <a:rPr dirty="0" smtClean="0" sz="1300" spc="-10">
                <a:latin typeface="Times New Roman"/>
                <a:cs typeface="Times New Roman"/>
              </a:rPr>
              <a:t>Depa</a:t>
            </a:r>
            <a:r>
              <a:rPr dirty="0" smtClean="0" sz="1300" spc="-10">
                <a:latin typeface="Times New Roman"/>
                <a:cs typeface="Times New Roman"/>
              </a:rPr>
              <a:t>r</a:t>
            </a:r>
            <a:r>
              <a:rPr dirty="0" smtClean="0" sz="1300" spc="5">
                <a:latin typeface="Times New Roman"/>
                <a:cs typeface="Times New Roman"/>
              </a:rPr>
              <a:t>t</a:t>
            </a:r>
            <a:r>
              <a:rPr dirty="0" smtClean="0" sz="1300" spc="-25">
                <a:latin typeface="Times New Roman"/>
                <a:cs typeface="Times New Roman"/>
              </a:rPr>
              <a:t>m</a:t>
            </a:r>
            <a:r>
              <a:rPr dirty="0" smtClean="0" sz="1300" spc="-10">
                <a:latin typeface="Times New Roman"/>
                <a:cs typeface="Times New Roman"/>
              </a:rPr>
              <a:t>ent</a:t>
            </a:r>
            <a:r>
              <a:rPr dirty="0" smtClean="0" sz="1300" spc="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of</a:t>
            </a:r>
            <a:r>
              <a:rPr dirty="0" smtClean="0" sz="1300" spc="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C</a:t>
            </a:r>
            <a:r>
              <a:rPr dirty="0" smtClean="0" sz="1300" spc="-5">
                <a:latin typeface="Times New Roman"/>
                <a:cs typeface="Times New Roman"/>
              </a:rPr>
              <a:t>o</a:t>
            </a:r>
            <a:r>
              <a:rPr dirty="0" smtClean="0" sz="1300" spc="-10">
                <a:latin typeface="Times New Roman"/>
                <a:cs typeface="Times New Roman"/>
              </a:rPr>
              <a:t>m</a:t>
            </a:r>
            <a:r>
              <a:rPr dirty="0" smtClean="0" sz="1300" spc="-30">
                <a:latin typeface="Times New Roman"/>
                <a:cs typeface="Times New Roman"/>
              </a:rPr>
              <a:t>m</a:t>
            </a:r>
            <a:r>
              <a:rPr dirty="0" smtClean="0" sz="1300" spc="-5">
                <a:latin typeface="Times New Roman"/>
                <a:cs typeface="Times New Roman"/>
              </a:rPr>
              <a:t>u</a:t>
            </a:r>
            <a:r>
              <a:rPr dirty="0" smtClean="0" sz="1300" spc="-10">
                <a:latin typeface="Times New Roman"/>
                <a:cs typeface="Times New Roman"/>
              </a:rPr>
              <a:t>nica</a:t>
            </a:r>
            <a:r>
              <a:rPr dirty="0" smtClean="0" sz="1300" spc="-10">
                <a:latin typeface="Times New Roman"/>
                <a:cs typeface="Times New Roman"/>
              </a:rPr>
              <a:t>t</a:t>
            </a:r>
            <a:r>
              <a:rPr dirty="0" smtClean="0" sz="1300" spc="-10">
                <a:latin typeface="Times New Roman"/>
                <a:cs typeface="Times New Roman"/>
              </a:rPr>
              <a:t>ions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5">
                <a:latin typeface="Times New Roman"/>
                <a:cs typeface="Times New Roman"/>
              </a:rPr>
              <a:t>E</a:t>
            </a:r>
            <a:r>
              <a:rPr dirty="0" smtClean="0" sz="1300" spc="-10">
                <a:latin typeface="Times New Roman"/>
                <a:cs typeface="Times New Roman"/>
              </a:rPr>
              <a:t>ngi</a:t>
            </a:r>
            <a:r>
              <a:rPr dirty="0" smtClean="0" sz="1300" spc="-20">
                <a:latin typeface="Times New Roman"/>
                <a:cs typeface="Times New Roman"/>
              </a:rPr>
              <a:t>n</a:t>
            </a:r>
            <a:r>
              <a:rPr dirty="0" smtClean="0" sz="1300" spc="-10">
                <a:latin typeface="Times New Roman"/>
                <a:cs typeface="Times New Roman"/>
              </a:rPr>
              <a:t>eer</a:t>
            </a:r>
            <a:r>
              <a:rPr dirty="0" smtClean="0" sz="1300" spc="0">
                <a:latin typeface="Times New Roman"/>
                <a:cs typeface="Times New Roman"/>
              </a:rPr>
              <a:t>i</a:t>
            </a:r>
            <a:r>
              <a:rPr dirty="0" smtClean="0" sz="1300" spc="-10">
                <a:latin typeface="Times New Roman"/>
                <a:cs typeface="Times New Roman"/>
              </a:rPr>
              <a:t>ng</a:t>
            </a:r>
            <a:endParaRPr sz="1300">
              <a:latin typeface="Times New Roman"/>
              <a:cs typeface="Times New Roman"/>
            </a:endParaRPr>
          </a:p>
          <a:p>
            <a:pPr algn="ctr" marL="3891279" marR="300990">
              <a:lnSpc>
                <a:spcPct val="102299"/>
              </a:lnSpc>
              <a:spcBef>
                <a:spcPts val="225"/>
              </a:spcBef>
            </a:pPr>
            <a:r>
              <a:rPr dirty="0" smtClean="0" sz="1300" spc="-10">
                <a:latin typeface="Times New Roman"/>
                <a:cs typeface="Times New Roman"/>
              </a:rPr>
              <a:t>Electronics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5">
                <a:latin typeface="Times New Roman"/>
                <a:cs typeface="Times New Roman"/>
              </a:rPr>
              <a:t>I</a:t>
            </a:r>
            <a:r>
              <a:rPr dirty="0" smtClean="0" sz="1300" spc="-5">
                <a:latin typeface="Times New Roman"/>
                <a:cs typeface="Times New Roman"/>
              </a:rPr>
              <a:t>I: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3</a:t>
            </a:r>
            <a:r>
              <a:rPr dirty="0" smtClean="0" baseline="39682" sz="1575" spc="-7">
                <a:latin typeface="Times New Roman"/>
                <a:cs typeface="Times New Roman"/>
              </a:rPr>
              <a:t>e</a:t>
            </a:r>
            <a:r>
              <a:rPr dirty="0" smtClean="0" baseline="39682" sz="1575" spc="0">
                <a:latin typeface="Times New Roman"/>
                <a:cs typeface="Times New Roman"/>
              </a:rPr>
              <a:t>d</a:t>
            </a:r>
            <a:r>
              <a:rPr dirty="0" smtClean="0" baseline="39682" sz="1575" spc="89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Year</a:t>
            </a:r>
            <a:r>
              <a:rPr dirty="0" smtClean="0" sz="1300" spc="10">
                <a:latin typeface="Times New Roman"/>
                <a:cs typeface="Times New Roman"/>
              </a:rPr>
              <a:t> </a:t>
            </a:r>
            <a:r>
              <a:rPr dirty="0" smtClean="0" sz="1300" spc="-5">
                <a:latin typeface="Times New Roman"/>
                <a:cs typeface="Times New Roman"/>
              </a:rPr>
              <a:t>-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2015/2</a:t>
            </a:r>
            <a:r>
              <a:rPr dirty="0" smtClean="0" sz="1300" spc="0">
                <a:latin typeface="Times New Roman"/>
                <a:cs typeface="Times New Roman"/>
              </a:rPr>
              <a:t>0</a:t>
            </a:r>
            <a:r>
              <a:rPr dirty="0" smtClean="0" sz="1300" spc="-10">
                <a:latin typeface="Times New Roman"/>
                <a:cs typeface="Times New Roman"/>
              </a:rPr>
              <a:t>16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0">
                <a:latin typeface="Times New Roman"/>
                <a:cs typeface="Times New Roman"/>
              </a:rPr>
              <a:t>B</a:t>
            </a:r>
            <a:r>
              <a:rPr dirty="0" smtClean="0" sz="1300" spc="-35">
                <a:latin typeface="Times New Roman"/>
                <a:cs typeface="Times New Roman"/>
              </a:rPr>
              <a:t>y</a:t>
            </a:r>
            <a:r>
              <a:rPr dirty="0" smtClean="0" sz="1300" spc="-5">
                <a:latin typeface="Times New Roman"/>
                <a:cs typeface="Times New Roman"/>
              </a:rPr>
              <a:t>:</a:t>
            </a:r>
            <a:r>
              <a:rPr dirty="0" smtClean="0" sz="1300" spc="10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Huss</a:t>
            </a:r>
            <a:r>
              <a:rPr dirty="0" smtClean="0" sz="1300" spc="0">
                <a:latin typeface="Times New Roman"/>
                <a:cs typeface="Times New Roman"/>
              </a:rPr>
              <a:t>e</a:t>
            </a:r>
            <a:r>
              <a:rPr dirty="0" smtClean="0" sz="1300" spc="-5">
                <a:latin typeface="Times New Roman"/>
                <a:cs typeface="Times New Roman"/>
              </a:rPr>
              <a:t>in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A</a:t>
            </a:r>
            <a:r>
              <a:rPr dirty="0" smtClean="0" sz="1300" spc="0">
                <a:latin typeface="Times New Roman"/>
                <a:cs typeface="Times New Roman"/>
              </a:rPr>
              <a:t>h</a:t>
            </a:r>
            <a:r>
              <a:rPr dirty="0" smtClean="0" sz="1300" spc="-10">
                <a:latin typeface="Times New Roman"/>
                <a:cs typeface="Times New Roman"/>
              </a:rPr>
              <a:t>med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5">
                <a:latin typeface="Times New Roman"/>
                <a:cs typeface="Times New Roman"/>
              </a:rPr>
              <a:t>M</a:t>
            </a:r>
            <a:r>
              <a:rPr dirty="0" smtClean="0" sz="1300" spc="-10">
                <a:latin typeface="Times New Roman"/>
                <a:cs typeface="Times New Roman"/>
              </a:rPr>
              <a:t>a</a:t>
            </a:r>
            <a:r>
              <a:rPr dirty="0" smtClean="0" sz="1300" spc="0">
                <a:latin typeface="Times New Roman"/>
                <a:cs typeface="Times New Roman"/>
              </a:rPr>
              <a:t>h</a:t>
            </a:r>
            <a:r>
              <a:rPr dirty="0" smtClean="0" sz="1300" spc="-25">
                <a:latin typeface="Times New Roman"/>
                <a:cs typeface="Times New Roman"/>
              </a:rPr>
              <a:t>m</a:t>
            </a:r>
            <a:r>
              <a:rPr dirty="0" smtClean="0" sz="1300" spc="-10">
                <a:latin typeface="Times New Roman"/>
                <a:cs typeface="Times New Roman"/>
              </a:rPr>
              <a:t>ood</a:t>
            </a:r>
            <a:endParaRPr sz="13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300"/>
              </a:lnSpc>
              <a:spcBef>
                <a:spcPts val="87"/>
              </a:spcBef>
            </a:pPr>
            <a:endParaRPr sz="1300"/>
          </a:p>
          <a:p>
            <a:pPr algn="ctr" marR="617855">
              <a:lnSpc>
                <a:spcPct val="100000"/>
              </a:lnSpc>
            </a:pPr>
            <a:r>
              <a:rPr dirty="0" smtClean="0" sz="1900" spc="-15" b="1" i="1" u="heavy">
                <a:latin typeface="Times New Roman"/>
                <a:cs typeface="Times New Roman"/>
              </a:rPr>
              <a:t>F</a:t>
            </a:r>
            <a:r>
              <a:rPr dirty="0" smtClean="0" sz="1900" spc="-20" b="1" i="1" u="heavy">
                <a:latin typeface="Times New Roman"/>
                <a:cs typeface="Times New Roman"/>
              </a:rPr>
              <a:t>e</a:t>
            </a:r>
            <a:r>
              <a:rPr dirty="0" smtClean="0" sz="1900" spc="-10" b="1" i="1" u="heavy">
                <a:latin typeface="Times New Roman"/>
                <a:cs typeface="Times New Roman"/>
              </a:rPr>
              <a:t>e</a:t>
            </a:r>
            <a:r>
              <a:rPr dirty="0" smtClean="0" sz="1900" spc="-5" b="1" i="1" u="heavy">
                <a:latin typeface="Times New Roman"/>
                <a:cs typeface="Times New Roman"/>
              </a:rPr>
              <a:t>d</a:t>
            </a:r>
            <a:r>
              <a:rPr dirty="0" smtClean="0" sz="1900" spc="-10" b="1" i="1" u="heavy">
                <a:latin typeface="Times New Roman"/>
                <a:cs typeface="Times New Roman"/>
              </a:rPr>
              <a:t>back</a:t>
            </a:r>
            <a:r>
              <a:rPr dirty="0" smtClean="0" sz="1900" spc="-5" b="1" i="1" u="heavy">
                <a:latin typeface="Times New Roman"/>
                <a:cs typeface="Times New Roman"/>
              </a:rPr>
              <a:t> </a:t>
            </a:r>
            <a:r>
              <a:rPr dirty="0" smtClean="0" sz="1900" spc="-10" b="1" i="1" u="heavy">
                <a:latin typeface="Times New Roman"/>
                <a:cs typeface="Times New Roman"/>
              </a:rPr>
              <a:t>A</a:t>
            </a:r>
            <a:r>
              <a:rPr dirty="0" smtClean="0" sz="1900" spc="-15" b="1" i="1" u="heavy">
                <a:latin typeface="Times New Roman"/>
                <a:cs typeface="Times New Roman"/>
              </a:rPr>
              <a:t>m</a:t>
            </a:r>
            <a:r>
              <a:rPr dirty="0" smtClean="0" sz="1900" spc="0" b="1" i="1" u="heavy">
                <a:latin typeface="Times New Roman"/>
                <a:cs typeface="Times New Roman"/>
              </a:rPr>
              <a:t>p</a:t>
            </a:r>
            <a:r>
              <a:rPr dirty="0" smtClean="0" sz="1900" spc="-10" b="1" i="1" u="heavy">
                <a:latin typeface="Times New Roman"/>
                <a:cs typeface="Times New Roman"/>
              </a:rPr>
              <a:t>lif</a:t>
            </a:r>
            <a:r>
              <a:rPr dirty="0" smtClean="0" sz="1900" spc="-10" b="1" i="1" u="heavy">
                <a:latin typeface="Times New Roman"/>
                <a:cs typeface="Times New Roman"/>
              </a:rPr>
              <a:t>ie</a:t>
            </a:r>
            <a:r>
              <a:rPr dirty="0" smtClean="0" sz="1900" spc="-20" b="1" i="1" u="heavy">
                <a:latin typeface="Times New Roman"/>
                <a:cs typeface="Times New Roman"/>
              </a:rPr>
              <a:t>r</a:t>
            </a:r>
            <a:r>
              <a:rPr dirty="0" smtClean="0" sz="1900" spc="-10" b="1" i="1" u="heavy">
                <a:latin typeface="Times New Roman"/>
                <a:cs typeface="Times New Roman"/>
              </a:rPr>
              <a:t>s</a:t>
            </a:r>
            <a:endParaRPr sz="1900">
              <a:latin typeface="Times New Roman"/>
              <a:cs typeface="Times New Roman"/>
            </a:endParaRPr>
          </a:p>
          <a:p>
            <a:pPr>
              <a:lnSpc>
                <a:spcPts val="950"/>
              </a:lnSpc>
              <a:spcBef>
                <a:spcPts val="46"/>
              </a:spcBef>
            </a:pPr>
            <a:endParaRPr sz="950"/>
          </a:p>
          <a:p>
            <a:pPr marL="469265" indent="-285115">
              <a:lnSpc>
                <a:spcPct val="100000"/>
              </a:lnSpc>
              <a:buFont typeface="Wingdings"/>
              <a:buChar char=""/>
              <a:tabLst>
                <a:tab pos="469265" algn="l"/>
              </a:tabLst>
            </a:pPr>
            <a:r>
              <a:rPr dirty="0" smtClean="0" sz="1600" spc="-10" b="1" i="1">
                <a:latin typeface="Times New Roman"/>
                <a:cs typeface="Times New Roman"/>
              </a:rPr>
              <a:t>Fee</a:t>
            </a:r>
            <a:r>
              <a:rPr dirty="0" smtClean="0" sz="1600" spc="-5" b="1" i="1">
                <a:latin typeface="Times New Roman"/>
                <a:cs typeface="Times New Roman"/>
              </a:rPr>
              <a:t>d</a:t>
            </a:r>
            <a:r>
              <a:rPr dirty="0" smtClean="0" sz="1600" spc="-10" b="1" i="1">
                <a:latin typeface="Times New Roman"/>
                <a:cs typeface="Times New Roman"/>
              </a:rPr>
              <a:t>back</a:t>
            </a:r>
            <a:r>
              <a:rPr dirty="0" smtClean="0" sz="1600" spc="-10" b="1" i="1">
                <a:latin typeface="Times New Roman"/>
                <a:cs typeface="Times New Roman"/>
              </a:rPr>
              <a:t> </a:t>
            </a:r>
            <a:r>
              <a:rPr dirty="0" smtClean="0" sz="1600" spc="-10" b="1" i="1">
                <a:latin typeface="Times New Roman"/>
                <a:cs typeface="Times New Roman"/>
              </a:rPr>
              <a:t>Concep</a:t>
            </a:r>
            <a:r>
              <a:rPr dirty="0" smtClean="0" sz="1600" spc="-20" b="1" i="1">
                <a:latin typeface="Times New Roman"/>
                <a:cs typeface="Times New Roman"/>
              </a:rPr>
              <a:t>t</a:t>
            </a:r>
            <a:r>
              <a:rPr dirty="0" smtClean="0" sz="1600" spc="-10" b="1" i="1">
                <a:latin typeface="Times New Roman"/>
                <a:cs typeface="Times New Roman"/>
              </a:rPr>
              <a:t>s:</a:t>
            </a:r>
            <a:endParaRPr sz="1600">
              <a:latin typeface="Times New Roman"/>
              <a:cs typeface="Times New Roman"/>
            </a:endParaRPr>
          </a:p>
          <a:p>
            <a:pPr algn="just" marL="12700" marR="628015" indent="172085">
              <a:lnSpc>
                <a:spcPct val="143800"/>
              </a:lnSpc>
              <a:spcBef>
                <a:spcPts val="100"/>
              </a:spcBef>
            </a:pPr>
            <a:r>
              <a:rPr dirty="0" smtClean="0" sz="1400">
                <a:latin typeface="Times New Roman"/>
                <a:cs typeface="Times New Roman"/>
              </a:rPr>
              <a:t>A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pical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fe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ba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ne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ho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15">
                <a:latin typeface="Times New Roman"/>
                <a:cs typeface="Times New Roman"/>
              </a:rPr>
              <a:t>.</a:t>
            </a:r>
            <a:r>
              <a:rPr dirty="0" smtClean="0" sz="1400" spc="0">
                <a:latin typeface="Times New Roman"/>
                <a:cs typeface="Times New Roman"/>
              </a:rPr>
              <a:t>1.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nal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,</a:t>
            </a:r>
            <a:r>
              <a:rPr dirty="0" smtClean="0" sz="1400" spc="-5" i="1">
                <a:latin typeface="Times New Roman"/>
                <a:cs typeface="Times New Roman"/>
              </a:rPr>
              <a:t>V</a:t>
            </a:r>
            <a:r>
              <a:rPr dirty="0" smtClean="0" baseline="-12345" sz="1350" spc="0" i="1">
                <a:latin typeface="Times New Roman"/>
                <a:cs typeface="Times New Roman"/>
              </a:rPr>
              <a:t>S </a:t>
            </a:r>
            <a:r>
              <a:rPr dirty="0" smtClean="0" baseline="-12345" sz="1350" spc="-89" i="1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,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 a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ixer n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k,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here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bin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fee</a:t>
            </a:r>
            <a:r>
              <a:rPr dirty="0" smtClean="0" sz="1400" spc="-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ba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V</a:t>
            </a:r>
            <a:r>
              <a:rPr dirty="0" smtClean="0" sz="1400" spc="0" i="1">
                <a:latin typeface="Times New Roman"/>
                <a:cs typeface="Times New Roman"/>
              </a:rPr>
              <a:t>f.</a:t>
            </a:r>
            <a:r>
              <a:rPr dirty="0" smtClean="0" sz="1400" spc="-5" i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d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fer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se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s,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V</a:t>
            </a:r>
            <a:r>
              <a:rPr dirty="0" smtClean="0" sz="1400" spc="5" i="1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, </a:t>
            </a:r>
            <a:r>
              <a:rPr dirty="0" smtClean="0" sz="1400" spc="-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en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ta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pli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. </a:t>
            </a:r>
            <a:r>
              <a:rPr dirty="0" smtClean="0" sz="1400" spc="-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por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pli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ier</a:t>
            </a:r>
            <a:r>
              <a:rPr dirty="0" smtClean="0" sz="1400" spc="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(s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pled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nal), </a:t>
            </a:r>
            <a:r>
              <a:rPr dirty="0" smtClean="0" sz="1400" spc="-155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V</a:t>
            </a:r>
            <a:r>
              <a:rPr dirty="0" smtClean="0" sz="1400" spc="5" i="1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1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ba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k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k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15">
                <a:latin typeface="Times New Roman"/>
                <a:cs typeface="Times New Roman"/>
              </a:rPr>
              <a:t>β</a:t>
            </a:r>
            <a:r>
              <a:rPr dirty="0" smtClean="0" sz="1400" spc="0">
                <a:latin typeface="Times New Roman"/>
                <a:cs typeface="Times New Roman"/>
              </a:rPr>
              <a:t>),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 </a:t>
            </a:r>
            <a:r>
              <a:rPr dirty="0" smtClean="0" sz="1400" spc="-1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es </a:t>
            </a:r>
            <a:r>
              <a:rPr dirty="0" smtClean="0" sz="1400" spc="-1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 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ced </a:t>
            </a:r>
            <a:r>
              <a:rPr dirty="0" smtClean="0" sz="1400" spc="-1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-10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 </a:t>
            </a:r>
            <a:r>
              <a:rPr dirty="0" smtClean="0" sz="1400" spc="-10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14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 </a:t>
            </a:r>
            <a:r>
              <a:rPr dirty="0" smtClean="0" sz="1400" spc="-10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10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ee</a:t>
            </a:r>
            <a:r>
              <a:rPr dirty="0" smtClean="0" sz="1400" spc="-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ck </a:t>
            </a:r>
            <a:r>
              <a:rPr dirty="0" smtClean="0" sz="1400" spc="-1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nal 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 </a:t>
            </a:r>
            <a:r>
              <a:rPr dirty="0" smtClean="0" sz="1400" spc="-1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 </a:t>
            </a:r>
            <a:r>
              <a:rPr dirty="0" smtClean="0" sz="1400" spc="-114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ixer net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5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algn="just" marL="12700" marR="628650">
              <a:lnSpc>
                <a:spcPts val="2410"/>
              </a:lnSpc>
              <a:spcBef>
                <a:spcPts val="200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here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sic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pes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fee</a:t>
            </a:r>
            <a:r>
              <a:rPr dirty="0" smtClean="0" sz="1400" spc="-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ba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plifie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p</a:t>
            </a:r>
            <a:r>
              <a:rPr dirty="0" smtClean="0" sz="1400" spc="0" i="1">
                <a:latin typeface="Times New Roman"/>
                <a:cs typeface="Times New Roman"/>
              </a:rPr>
              <a:t>o</a:t>
            </a:r>
            <a:r>
              <a:rPr dirty="0" smtClean="0" sz="1400" spc="-10" i="1">
                <a:latin typeface="Times New Roman"/>
                <a:cs typeface="Times New Roman"/>
              </a:rPr>
              <a:t>s</a:t>
            </a:r>
            <a:r>
              <a:rPr dirty="0" smtClean="0" sz="1400" spc="0" i="1">
                <a:latin typeface="Times New Roman"/>
                <a:cs typeface="Times New Roman"/>
              </a:rPr>
              <a:t>i</a:t>
            </a:r>
            <a:r>
              <a:rPr dirty="0" smtClean="0" sz="1400" spc="-10" i="1">
                <a:latin typeface="Times New Roman"/>
                <a:cs typeface="Times New Roman"/>
              </a:rPr>
              <a:t>t</a:t>
            </a:r>
            <a:r>
              <a:rPr dirty="0" smtClean="0" sz="1400" spc="0" i="1">
                <a:latin typeface="Times New Roman"/>
                <a:cs typeface="Times New Roman"/>
              </a:rPr>
              <a:t>ive</a:t>
            </a:r>
            <a:r>
              <a:rPr dirty="0" smtClean="0" sz="1400" spc="45" i="1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f</a:t>
            </a:r>
            <a:r>
              <a:rPr dirty="0" smtClean="0" sz="1400" spc="0" i="1">
                <a:latin typeface="Times New Roman"/>
                <a:cs typeface="Times New Roman"/>
              </a:rPr>
              <a:t>e</a:t>
            </a:r>
            <a:r>
              <a:rPr dirty="0" smtClean="0" sz="1400" spc="-15" i="1">
                <a:latin typeface="Times New Roman"/>
                <a:cs typeface="Times New Roman"/>
              </a:rPr>
              <a:t>e</a:t>
            </a:r>
            <a:r>
              <a:rPr dirty="0" smtClean="0" sz="1400" spc="0" i="1">
                <a:latin typeface="Times New Roman"/>
                <a:cs typeface="Times New Roman"/>
              </a:rPr>
              <a:t>d</a:t>
            </a:r>
            <a:r>
              <a:rPr dirty="0" smtClean="0" sz="1400" spc="-10" i="1">
                <a:latin typeface="Times New Roman"/>
                <a:cs typeface="Times New Roman"/>
              </a:rPr>
              <a:t>b</a:t>
            </a:r>
            <a:r>
              <a:rPr dirty="0" smtClean="0" sz="1400" spc="0" i="1">
                <a:latin typeface="Times New Roman"/>
                <a:cs typeface="Times New Roman"/>
              </a:rPr>
              <a:t>ack</a:t>
            </a:r>
            <a:r>
              <a:rPr dirty="0" smtClean="0" sz="1400" spc="55" i="1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n</a:t>
            </a:r>
            <a:r>
              <a:rPr dirty="0" smtClean="0" sz="1400" spc="-15" i="1">
                <a:latin typeface="Times New Roman"/>
                <a:cs typeface="Times New Roman"/>
              </a:rPr>
              <a:t>e</a:t>
            </a:r>
            <a:r>
              <a:rPr dirty="0" smtClean="0" sz="1400" spc="0" i="1">
                <a:latin typeface="Times New Roman"/>
                <a:cs typeface="Times New Roman"/>
              </a:rPr>
              <a:t>g</a:t>
            </a:r>
            <a:r>
              <a:rPr dirty="0" smtClean="0" sz="1400" spc="-10" i="1">
                <a:latin typeface="Times New Roman"/>
                <a:cs typeface="Times New Roman"/>
              </a:rPr>
              <a:t>a</a:t>
            </a:r>
            <a:r>
              <a:rPr dirty="0" smtClean="0" sz="1400" spc="0" i="1">
                <a:latin typeface="Times New Roman"/>
                <a:cs typeface="Times New Roman"/>
              </a:rPr>
              <a:t>t</a:t>
            </a:r>
            <a:r>
              <a:rPr dirty="0" smtClean="0" sz="1400" spc="-10" i="1">
                <a:latin typeface="Times New Roman"/>
                <a:cs typeface="Times New Roman"/>
              </a:rPr>
              <a:t>i</a:t>
            </a:r>
            <a:r>
              <a:rPr dirty="0" smtClean="0" sz="1400" spc="-15" i="1">
                <a:latin typeface="Times New Roman"/>
                <a:cs typeface="Times New Roman"/>
              </a:rPr>
              <a:t>v</a:t>
            </a:r>
            <a:r>
              <a:rPr dirty="0" smtClean="0" sz="1400" spc="0" i="1">
                <a:latin typeface="Times New Roman"/>
                <a:cs typeface="Times New Roman"/>
              </a:rPr>
              <a:t>e</a:t>
            </a:r>
            <a:r>
              <a:rPr dirty="0" smtClean="0" sz="1400" spc="0" i="1">
                <a:latin typeface="Times New Roman"/>
                <a:cs typeface="Times New Roman"/>
              </a:rPr>
              <a:t> fe</a:t>
            </a:r>
            <a:r>
              <a:rPr dirty="0" smtClean="0" sz="1400" spc="-15" i="1">
                <a:latin typeface="Times New Roman"/>
                <a:cs typeface="Times New Roman"/>
              </a:rPr>
              <a:t>e</a:t>
            </a:r>
            <a:r>
              <a:rPr dirty="0" smtClean="0" sz="1400" spc="0" i="1">
                <a:latin typeface="Times New Roman"/>
                <a:cs typeface="Times New Roman"/>
              </a:rPr>
              <a:t>d</a:t>
            </a:r>
            <a:r>
              <a:rPr dirty="0" smtClean="0" sz="1400" spc="-10" i="1">
                <a:latin typeface="Times New Roman"/>
                <a:cs typeface="Times New Roman"/>
              </a:rPr>
              <a:t>b</a:t>
            </a:r>
            <a:r>
              <a:rPr dirty="0" smtClean="0" sz="1400" spc="0" i="1">
                <a:latin typeface="Times New Roman"/>
                <a:cs typeface="Times New Roman"/>
              </a:rPr>
              <a:t>ac</a:t>
            </a:r>
            <a:r>
              <a:rPr dirty="0" smtClean="0" sz="1400" spc="5" i="1">
                <a:latin typeface="Times New Roman"/>
                <a:cs typeface="Times New Roman"/>
              </a:rPr>
              <a:t>k</a:t>
            </a:r>
            <a:r>
              <a:rPr dirty="0" smtClean="0" sz="1400" spc="0" i="1">
                <a:latin typeface="Times New Roman"/>
                <a:cs typeface="Times New Roman"/>
              </a:rPr>
              <a:t>.</a:t>
            </a:r>
            <a:r>
              <a:rPr dirty="0" smtClean="0" sz="1400" spc="30" i="1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hen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ee</a:t>
            </a:r>
            <a:r>
              <a:rPr dirty="0" smtClean="0" sz="1400" spc="-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ba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gy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urr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nt)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ha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 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nal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t,</a:t>
            </a:r>
            <a:r>
              <a:rPr dirty="0" smtClean="0" sz="1400" spc="1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p</a:t>
            </a:r>
            <a:r>
              <a:rPr dirty="0" smtClean="0" sz="1400" spc="-10" i="1">
                <a:latin typeface="Times New Roman"/>
                <a:cs typeface="Times New Roman"/>
              </a:rPr>
              <a:t>o</a:t>
            </a:r>
            <a:r>
              <a:rPr dirty="0" smtClean="0" sz="1400" spc="0" i="1">
                <a:latin typeface="Times New Roman"/>
                <a:cs typeface="Times New Roman"/>
              </a:rPr>
              <a:t>s</a:t>
            </a:r>
            <a:r>
              <a:rPr dirty="0" smtClean="0" sz="1400" spc="-10" i="1">
                <a:latin typeface="Times New Roman"/>
                <a:cs typeface="Times New Roman"/>
              </a:rPr>
              <a:t>i</a:t>
            </a:r>
            <a:r>
              <a:rPr dirty="0" smtClean="0" sz="1400" spc="-10" i="1">
                <a:latin typeface="Times New Roman"/>
                <a:cs typeface="Times New Roman"/>
              </a:rPr>
              <a:t>t</a:t>
            </a:r>
            <a:r>
              <a:rPr dirty="0" smtClean="0" sz="1400" spc="0" i="1">
                <a:latin typeface="Times New Roman"/>
                <a:cs typeface="Times New Roman"/>
              </a:rPr>
              <a:t>ive</a:t>
            </a:r>
            <a:r>
              <a:rPr dirty="0" smtClean="0" sz="1400" spc="100" i="1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fe</a:t>
            </a:r>
            <a:r>
              <a:rPr dirty="0" smtClean="0" sz="1400" spc="-15" i="1">
                <a:latin typeface="Times New Roman"/>
                <a:cs typeface="Times New Roman"/>
              </a:rPr>
              <a:t>e</a:t>
            </a:r>
            <a:r>
              <a:rPr dirty="0" smtClean="0" sz="1400" spc="0" i="1">
                <a:latin typeface="Times New Roman"/>
                <a:cs typeface="Times New Roman"/>
              </a:rPr>
              <a:t>d</a:t>
            </a:r>
            <a:r>
              <a:rPr dirty="0" smtClean="0" sz="1400" spc="-10" i="1">
                <a:latin typeface="Times New Roman"/>
                <a:cs typeface="Times New Roman"/>
              </a:rPr>
              <a:t>b</a:t>
            </a:r>
            <a:r>
              <a:rPr dirty="0" smtClean="0" sz="1400" spc="0" i="1">
                <a:latin typeface="Times New Roman"/>
                <a:cs typeface="Times New Roman"/>
              </a:rPr>
              <a:t>a</a:t>
            </a:r>
            <a:r>
              <a:rPr dirty="0" smtClean="0" sz="1400" spc="-15" i="1">
                <a:latin typeface="Times New Roman"/>
                <a:cs typeface="Times New Roman"/>
              </a:rPr>
              <a:t>c</a:t>
            </a:r>
            <a:r>
              <a:rPr dirty="0" smtClean="0" sz="1400" spc="0" i="1">
                <a:latin typeface="Times New Roman"/>
                <a:cs typeface="Times New Roman"/>
              </a:rPr>
              <a:t>k.</a:t>
            </a:r>
            <a:r>
              <a:rPr dirty="0" smtClean="0" sz="1400" spc="125" i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1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fe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endParaRPr sz="1400">
              <a:latin typeface="Times New Roman"/>
              <a:cs typeface="Times New Roman"/>
            </a:endParaRPr>
          </a:p>
          <a:p>
            <a:pPr algn="just" marL="12700" marR="629285">
              <a:lnSpc>
                <a:spcPts val="2410"/>
              </a:lnSpc>
              <a:spcBef>
                <a:spcPts val="10"/>
              </a:spcBef>
            </a:pPr>
            <a:r>
              <a:rPr dirty="0" smtClean="0" sz="1400">
                <a:latin typeface="Times New Roman"/>
                <a:cs typeface="Times New Roman"/>
              </a:rPr>
              <a:t>net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ift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-10">
                <a:latin typeface="Times New Roman"/>
                <a:cs typeface="Times New Roman"/>
              </a:rPr>
              <a:t>8</a:t>
            </a:r>
            <a:r>
              <a:rPr dirty="0" smtClean="0" sz="1400" spc="0">
                <a:latin typeface="Times New Roman"/>
                <a:cs typeface="Times New Roman"/>
              </a:rPr>
              <a:t>0°.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lt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6</a:t>
            </a:r>
            <a:r>
              <a:rPr dirty="0" smtClean="0" sz="1400" spc="0">
                <a:latin typeface="Times New Roman"/>
                <a:cs typeface="Times New Roman"/>
              </a:rPr>
              <a:t>0°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hi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hen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ack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gy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t)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 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nal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us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ses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t,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n</a:t>
            </a:r>
            <a:r>
              <a:rPr dirty="0" smtClean="0" sz="1400" spc="-15" i="1">
                <a:latin typeface="Times New Roman"/>
                <a:cs typeface="Times New Roman"/>
              </a:rPr>
              <a:t>e</a:t>
            </a:r>
            <a:r>
              <a:rPr dirty="0" smtClean="0" sz="1400" spc="-10" i="1">
                <a:latin typeface="Times New Roman"/>
                <a:cs typeface="Times New Roman"/>
              </a:rPr>
              <a:t>g</a:t>
            </a:r>
            <a:r>
              <a:rPr dirty="0" smtClean="0" sz="1400" spc="0" i="1">
                <a:latin typeface="Times New Roman"/>
                <a:cs typeface="Times New Roman"/>
              </a:rPr>
              <a:t>a</a:t>
            </a:r>
            <a:r>
              <a:rPr dirty="0" smtClean="0" sz="1400" spc="-10" i="1">
                <a:latin typeface="Times New Roman"/>
                <a:cs typeface="Times New Roman"/>
              </a:rPr>
              <a:t>t</a:t>
            </a:r>
            <a:r>
              <a:rPr dirty="0" smtClean="0" sz="1400" spc="0" i="1">
                <a:latin typeface="Times New Roman"/>
                <a:cs typeface="Times New Roman"/>
              </a:rPr>
              <a:t>ive</a:t>
            </a:r>
            <a:r>
              <a:rPr dirty="0" smtClean="0" sz="1400" spc="65" i="1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f</a:t>
            </a:r>
            <a:r>
              <a:rPr dirty="0" smtClean="0" sz="1400" spc="-15" i="1">
                <a:latin typeface="Times New Roman"/>
                <a:cs typeface="Times New Roman"/>
              </a:rPr>
              <a:t>e</a:t>
            </a:r>
            <a:r>
              <a:rPr dirty="0" smtClean="0" sz="1400" spc="0" i="1">
                <a:latin typeface="Times New Roman"/>
                <a:cs typeface="Times New Roman"/>
              </a:rPr>
              <a:t>e</a:t>
            </a:r>
            <a:r>
              <a:rPr dirty="0" smtClean="0" sz="1400" spc="-10" i="1">
                <a:latin typeface="Times New Roman"/>
                <a:cs typeface="Times New Roman"/>
              </a:rPr>
              <a:t>d</a:t>
            </a:r>
            <a:r>
              <a:rPr dirty="0" smtClean="0" sz="1400" spc="-10" i="1">
                <a:latin typeface="Times New Roman"/>
                <a:cs typeface="Times New Roman"/>
              </a:rPr>
              <a:t>b</a:t>
            </a:r>
            <a:r>
              <a:rPr dirty="0" smtClean="0" sz="1400" spc="0" i="1">
                <a:latin typeface="Times New Roman"/>
                <a:cs typeface="Times New Roman"/>
              </a:rPr>
              <a:t>ack</a:t>
            </a:r>
            <a:r>
              <a:rPr dirty="0" smtClean="0" sz="1400" spc="60" i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plifier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uc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 p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ift of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-10">
                <a:latin typeface="Times New Roman"/>
                <a:cs typeface="Times New Roman"/>
              </a:rPr>
              <a:t>8</a:t>
            </a:r>
            <a:r>
              <a:rPr dirty="0" smtClean="0" sz="1400" spc="0">
                <a:latin typeface="Times New Roman"/>
                <a:cs typeface="Times New Roman"/>
              </a:rPr>
              <a:t>0°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to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ci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it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ile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fe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ne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endParaRPr sz="1400">
              <a:latin typeface="Times New Roman"/>
              <a:cs typeface="Times New Roman"/>
            </a:endParaRPr>
          </a:p>
          <a:p>
            <a:pPr algn="just" marL="12700" marR="630555">
              <a:lnSpc>
                <a:spcPts val="2410"/>
              </a:lnSpc>
              <a:spcBef>
                <a:spcPts val="10"/>
              </a:spcBef>
            </a:pPr>
            <a:r>
              <a:rPr dirty="0" smtClean="0" sz="140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uc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no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ha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hi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ba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ty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 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nal, 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 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  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g.1, 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ve 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fe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ack 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ts. 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ile 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ve 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fe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endParaRPr sz="1400">
              <a:latin typeface="Times New Roman"/>
              <a:cs typeface="Times New Roman"/>
            </a:endParaRPr>
          </a:p>
          <a:p>
            <a:pPr algn="just" marL="12700" marR="633095">
              <a:lnSpc>
                <a:spcPts val="2410"/>
              </a:lnSpc>
              <a:spcBef>
                <a:spcPts val="5"/>
              </a:spcBef>
            </a:pPr>
            <a:r>
              <a:rPr dirty="0" smtClean="0" sz="140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ts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-16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uc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era</a:t>
            </a:r>
            <a:r>
              <a:rPr dirty="0" smtClean="0" sz="1400" spc="-5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 </a:t>
            </a:r>
            <a:r>
              <a:rPr dirty="0" smtClean="0" sz="1400" spc="-1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ta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ga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n, </a:t>
            </a:r>
            <a:r>
              <a:rPr dirty="0" smtClean="0" sz="1400" spc="-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ber </a:t>
            </a:r>
            <a:r>
              <a:rPr dirty="0" smtClean="0" sz="1400" spc="-1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 </a:t>
            </a:r>
            <a:r>
              <a:rPr dirty="0" smtClean="0" sz="1400" spc="-1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ne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ong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200" b="1">
                <a:latin typeface="Times New Roman"/>
                <a:cs typeface="Times New Roman"/>
              </a:rPr>
              <a:t>1</a:t>
            </a:fld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762375" y="1638265"/>
            <a:ext cx="3392033" cy="207141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5032247" y="3692652"/>
            <a:ext cx="603503" cy="25450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902004" y="321564"/>
            <a:ext cx="6587490" cy="815085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L="4318000" marR="728980" indent="-1270">
              <a:lnSpc>
                <a:spcPts val="1500"/>
              </a:lnSpc>
            </a:pPr>
            <a:r>
              <a:rPr dirty="0" smtClean="0" sz="1300" spc="-10">
                <a:latin typeface="Times New Roman"/>
                <a:cs typeface="Times New Roman"/>
              </a:rPr>
              <a:t>Universi</a:t>
            </a:r>
            <a:r>
              <a:rPr dirty="0" smtClean="0" sz="1300" spc="15">
                <a:latin typeface="Times New Roman"/>
                <a:cs typeface="Times New Roman"/>
              </a:rPr>
              <a:t>t</a:t>
            </a:r>
            <a:r>
              <a:rPr dirty="0" smtClean="0" sz="1300" spc="-10">
                <a:latin typeface="Times New Roman"/>
                <a:cs typeface="Times New Roman"/>
              </a:rPr>
              <a:t>y</a:t>
            </a:r>
            <a:r>
              <a:rPr dirty="0" smtClean="0" sz="1300" spc="-1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of</a:t>
            </a:r>
            <a:r>
              <a:rPr dirty="0" smtClean="0" sz="1300" spc="10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D</a:t>
            </a:r>
            <a:r>
              <a:rPr dirty="0" smtClean="0" sz="1300" spc="5">
                <a:latin typeface="Times New Roman"/>
                <a:cs typeface="Times New Roman"/>
              </a:rPr>
              <a:t>i</a:t>
            </a:r>
            <a:r>
              <a:rPr dirty="0" smtClean="0" sz="1300" spc="-35">
                <a:latin typeface="Times New Roman"/>
                <a:cs typeface="Times New Roman"/>
              </a:rPr>
              <a:t>y</a:t>
            </a:r>
            <a:r>
              <a:rPr dirty="0" smtClean="0" sz="1300" spc="0">
                <a:latin typeface="Times New Roman"/>
                <a:cs typeface="Times New Roman"/>
              </a:rPr>
              <a:t>a</a:t>
            </a:r>
            <a:r>
              <a:rPr dirty="0" smtClean="0" sz="1300" spc="-5">
                <a:latin typeface="Times New Roman"/>
                <a:cs typeface="Times New Roman"/>
              </a:rPr>
              <a:t>la</a:t>
            </a:r>
            <a:r>
              <a:rPr dirty="0" smtClean="0" sz="1300" spc="-10">
                <a:latin typeface="Times New Roman"/>
                <a:cs typeface="Times New Roman"/>
              </a:rPr>
              <a:t> College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of</a:t>
            </a:r>
            <a:r>
              <a:rPr dirty="0" smtClean="0" sz="1300" spc="10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Enginee</a:t>
            </a:r>
            <a:r>
              <a:rPr dirty="0" smtClean="0" sz="1300" spc="5">
                <a:latin typeface="Times New Roman"/>
                <a:cs typeface="Times New Roman"/>
              </a:rPr>
              <a:t>r</a:t>
            </a:r>
            <a:r>
              <a:rPr dirty="0" smtClean="0" sz="1300" spc="-10">
                <a:latin typeface="Times New Roman"/>
                <a:cs typeface="Times New Roman"/>
              </a:rPr>
              <a:t>ing</a:t>
            </a:r>
            <a:endParaRPr sz="1300">
              <a:latin typeface="Times New Roman"/>
              <a:cs typeface="Times New Roman"/>
            </a:endParaRPr>
          </a:p>
          <a:p>
            <a:pPr algn="ctr" marL="3587750">
              <a:lnSpc>
                <a:spcPts val="1405"/>
              </a:lnSpc>
            </a:pPr>
            <a:r>
              <a:rPr dirty="0" smtClean="0" sz="1300" spc="-10">
                <a:latin typeface="Times New Roman"/>
                <a:cs typeface="Times New Roman"/>
              </a:rPr>
              <a:t>Depa</a:t>
            </a:r>
            <a:r>
              <a:rPr dirty="0" smtClean="0" sz="1300" spc="-10">
                <a:latin typeface="Times New Roman"/>
                <a:cs typeface="Times New Roman"/>
              </a:rPr>
              <a:t>r</a:t>
            </a:r>
            <a:r>
              <a:rPr dirty="0" smtClean="0" sz="1300" spc="5">
                <a:latin typeface="Times New Roman"/>
                <a:cs typeface="Times New Roman"/>
              </a:rPr>
              <a:t>t</a:t>
            </a:r>
            <a:r>
              <a:rPr dirty="0" smtClean="0" sz="1300" spc="-25">
                <a:latin typeface="Times New Roman"/>
                <a:cs typeface="Times New Roman"/>
              </a:rPr>
              <a:t>m</a:t>
            </a:r>
            <a:r>
              <a:rPr dirty="0" smtClean="0" sz="1300" spc="-10">
                <a:latin typeface="Times New Roman"/>
                <a:cs typeface="Times New Roman"/>
              </a:rPr>
              <a:t>ent</a:t>
            </a:r>
            <a:r>
              <a:rPr dirty="0" smtClean="0" sz="1300" spc="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of</a:t>
            </a:r>
            <a:r>
              <a:rPr dirty="0" smtClean="0" sz="1300" spc="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C</a:t>
            </a:r>
            <a:r>
              <a:rPr dirty="0" smtClean="0" sz="1300" spc="-5">
                <a:latin typeface="Times New Roman"/>
                <a:cs typeface="Times New Roman"/>
              </a:rPr>
              <a:t>o</a:t>
            </a:r>
            <a:r>
              <a:rPr dirty="0" smtClean="0" sz="1300" spc="-10">
                <a:latin typeface="Times New Roman"/>
                <a:cs typeface="Times New Roman"/>
              </a:rPr>
              <a:t>m</a:t>
            </a:r>
            <a:r>
              <a:rPr dirty="0" smtClean="0" sz="1300" spc="-30">
                <a:latin typeface="Times New Roman"/>
                <a:cs typeface="Times New Roman"/>
              </a:rPr>
              <a:t>m</a:t>
            </a:r>
            <a:r>
              <a:rPr dirty="0" smtClean="0" sz="1300" spc="-5">
                <a:latin typeface="Times New Roman"/>
                <a:cs typeface="Times New Roman"/>
              </a:rPr>
              <a:t>u</a:t>
            </a:r>
            <a:r>
              <a:rPr dirty="0" smtClean="0" sz="1300" spc="-10">
                <a:latin typeface="Times New Roman"/>
                <a:cs typeface="Times New Roman"/>
              </a:rPr>
              <a:t>nica</a:t>
            </a:r>
            <a:r>
              <a:rPr dirty="0" smtClean="0" sz="1300" spc="-10">
                <a:latin typeface="Times New Roman"/>
                <a:cs typeface="Times New Roman"/>
              </a:rPr>
              <a:t>t</a:t>
            </a:r>
            <a:r>
              <a:rPr dirty="0" smtClean="0" sz="1300" spc="-10">
                <a:latin typeface="Times New Roman"/>
                <a:cs typeface="Times New Roman"/>
              </a:rPr>
              <a:t>ions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5">
                <a:latin typeface="Times New Roman"/>
                <a:cs typeface="Times New Roman"/>
              </a:rPr>
              <a:t>E</a:t>
            </a:r>
            <a:r>
              <a:rPr dirty="0" smtClean="0" sz="1300" spc="-10">
                <a:latin typeface="Times New Roman"/>
                <a:cs typeface="Times New Roman"/>
              </a:rPr>
              <a:t>ngi</a:t>
            </a:r>
            <a:r>
              <a:rPr dirty="0" smtClean="0" sz="1300" spc="-20">
                <a:latin typeface="Times New Roman"/>
                <a:cs typeface="Times New Roman"/>
              </a:rPr>
              <a:t>n</a:t>
            </a:r>
            <a:r>
              <a:rPr dirty="0" smtClean="0" sz="1300" spc="-10">
                <a:latin typeface="Times New Roman"/>
                <a:cs typeface="Times New Roman"/>
              </a:rPr>
              <a:t>eer</a:t>
            </a:r>
            <a:r>
              <a:rPr dirty="0" smtClean="0" sz="1300" spc="0">
                <a:latin typeface="Times New Roman"/>
                <a:cs typeface="Times New Roman"/>
              </a:rPr>
              <a:t>i</a:t>
            </a:r>
            <a:r>
              <a:rPr dirty="0" smtClean="0" sz="1300" spc="-10">
                <a:latin typeface="Times New Roman"/>
                <a:cs typeface="Times New Roman"/>
              </a:rPr>
              <a:t>ng</a:t>
            </a:r>
            <a:endParaRPr sz="1300">
              <a:latin typeface="Times New Roman"/>
              <a:cs typeface="Times New Roman"/>
            </a:endParaRPr>
          </a:p>
          <a:p>
            <a:pPr algn="ctr" marL="3891279" marR="300990">
              <a:lnSpc>
                <a:spcPct val="102299"/>
              </a:lnSpc>
              <a:spcBef>
                <a:spcPts val="225"/>
              </a:spcBef>
            </a:pPr>
            <a:r>
              <a:rPr dirty="0" smtClean="0" sz="1300" spc="-10">
                <a:latin typeface="Times New Roman"/>
                <a:cs typeface="Times New Roman"/>
              </a:rPr>
              <a:t>Electronics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5">
                <a:latin typeface="Times New Roman"/>
                <a:cs typeface="Times New Roman"/>
              </a:rPr>
              <a:t>I</a:t>
            </a:r>
            <a:r>
              <a:rPr dirty="0" smtClean="0" sz="1300" spc="-5">
                <a:latin typeface="Times New Roman"/>
                <a:cs typeface="Times New Roman"/>
              </a:rPr>
              <a:t>I: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3</a:t>
            </a:r>
            <a:r>
              <a:rPr dirty="0" smtClean="0" baseline="39682" sz="1575" spc="-7">
                <a:latin typeface="Times New Roman"/>
                <a:cs typeface="Times New Roman"/>
              </a:rPr>
              <a:t>e</a:t>
            </a:r>
            <a:r>
              <a:rPr dirty="0" smtClean="0" baseline="39682" sz="1575" spc="0">
                <a:latin typeface="Times New Roman"/>
                <a:cs typeface="Times New Roman"/>
              </a:rPr>
              <a:t>d</a:t>
            </a:r>
            <a:r>
              <a:rPr dirty="0" smtClean="0" baseline="39682" sz="1575" spc="89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Year</a:t>
            </a:r>
            <a:r>
              <a:rPr dirty="0" smtClean="0" sz="1300" spc="10">
                <a:latin typeface="Times New Roman"/>
                <a:cs typeface="Times New Roman"/>
              </a:rPr>
              <a:t> </a:t>
            </a:r>
            <a:r>
              <a:rPr dirty="0" smtClean="0" sz="1300" spc="-5">
                <a:latin typeface="Times New Roman"/>
                <a:cs typeface="Times New Roman"/>
              </a:rPr>
              <a:t>-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2015/2</a:t>
            </a:r>
            <a:r>
              <a:rPr dirty="0" smtClean="0" sz="1300" spc="0">
                <a:latin typeface="Times New Roman"/>
                <a:cs typeface="Times New Roman"/>
              </a:rPr>
              <a:t>0</a:t>
            </a:r>
            <a:r>
              <a:rPr dirty="0" smtClean="0" sz="1300" spc="-10">
                <a:latin typeface="Times New Roman"/>
                <a:cs typeface="Times New Roman"/>
              </a:rPr>
              <a:t>16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0">
                <a:latin typeface="Times New Roman"/>
                <a:cs typeface="Times New Roman"/>
              </a:rPr>
              <a:t>B</a:t>
            </a:r>
            <a:r>
              <a:rPr dirty="0" smtClean="0" sz="1300" spc="-35">
                <a:latin typeface="Times New Roman"/>
                <a:cs typeface="Times New Roman"/>
              </a:rPr>
              <a:t>y</a:t>
            </a:r>
            <a:r>
              <a:rPr dirty="0" smtClean="0" sz="1300" spc="-5">
                <a:latin typeface="Times New Roman"/>
                <a:cs typeface="Times New Roman"/>
              </a:rPr>
              <a:t>:</a:t>
            </a:r>
            <a:r>
              <a:rPr dirty="0" smtClean="0" sz="1300" spc="10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Huss</a:t>
            </a:r>
            <a:r>
              <a:rPr dirty="0" smtClean="0" sz="1300" spc="0">
                <a:latin typeface="Times New Roman"/>
                <a:cs typeface="Times New Roman"/>
              </a:rPr>
              <a:t>e</a:t>
            </a:r>
            <a:r>
              <a:rPr dirty="0" smtClean="0" sz="1300" spc="-5">
                <a:latin typeface="Times New Roman"/>
                <a:cs typeface="Times New Roman"/>
              </a:rPr>
              <a:t>in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A</a:t>
            </a:r>
            <a:r>
              <a:rPr dirty="0" smtClean="0" sz="1300" spc="0">
                <a:latin typeface="Times New Roman"/>
                <a:cs typeface="Times New Roman"/>
              </a:rPr>
              <a:t>h</a:t>
            </a:r>
            <a:r>
              <a:rPr dirty="0" smtClean="0" sz="1300" spc="-10">
                <a:latin typeface="Times New Roman"/>
                <a:cs typeface="Times New Roman"/>
              </a:rPr>
              <a:t>med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5">
                <a:latin typeface="Times New Roman"/>
                <a:cs typeface="Times New Roman"/>
              </a:rPr>
              <a:t>M</a:t>
            </a:r>
            <a:r>
              <a:rPr dirty="0" smtClean="0" sz="1300" spc="-10">
                <a:latin typeface="Times New Roman"/>
                <a:cs typeface="Times New Roman"/>
              </a:rPr>
              <a:t>a</a:t>
            </a:r>
            <a:r>
              <a:rPr dirty="0" smtClean="0" sz="1300" spc="0">
                <a:latin typeface="Times New Roman"/>
                <a:cs typeface="Times New Roman"/>
              </a:rPr>
              <a:t>h</a:t>
            </a:r>
            <a:r>
              <a:rPr dirty="0" smtClean="0" sz="1300" spc="-25">
                <a:latin typeface="Times New Roman"/>
                <a:cs typeface="Times New Roman"/>
              </a:rPr>
              <a:t>m</a:t>
            </a:r>
            <a:r>
              <a:rPr dirty="0" smtClean="0" sz="1300" spc="-10">
                <a:latin typeface="Times New Roman"/>
                <a:cs typeface="Times New Roman"/>
              </a:rPr>
              <a:t>ood</a:t>
            </a:r>
            <a:endParaRPr sz="13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300"/>
              </a:lnSpc>
              <a:spcBef>
                <a:spcPts val="84"/>
              </a:spcBef>
            </a:pPr>
            <a:endParaRPr sz="1300"/>
          </a:p>
          <a:p>
            <a:pPr marL="190500" indent="-178435">
              <a:lnSpc>
                <a:spcPct val="100000"/>
              </a:lnSpc>
              <a:buFont typeface="Times New Roman"/>
              <a:buAutoNum type="arabicPeriod"/>
              <a:tabLst>
                <a:tab pos="190500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her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nce.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31"/>
              </a:spcBef>
              <a:buFont typeface="Times New Roman"/>
              <a:buAutoNum type="arabicPeriod"/>
            </a:pPr>
            <a:endParaRPr sz="700"/>
          </a:p>
          <a:p>
            <a:pPr marL="190500" indent="-178435">
              <a:lnSpc>
                <a:spcPct val="100000"/>
              </a:lnSpc>
              <a:buFont typeface="Times New Roman"/>
              <a:buAutoNum type="arabicPeriod"/>
              <a:tabLst>
                <a:tab pos="190500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nce.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31"/>
              </a:spcBef>
              <a:buFont typeface="Times New Roman"/>
              <a:buAutoNum type="arabicPeriod"/>
            </a:pPr>
            <a:endParaRPr sz="700"/>
          </a:p>
          <a:p>
            <a:pPr marL="190500" indent="-178435">
              <a:lnSpc>
                <a:spcPct val="100000"/>
              </a:lnSpc>
              <a:buFont typeface="Times New Roman"/>
              <a:buAutoNum type="arabicPeriod"/>
              <a:tabLst>
                <a:tab pos="190500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ter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iz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ge 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31"/>
              </a:spcBef>
              <a:buFont typeface="Times New Roman"/>
              <a:buAutoNum type="arabicPeriod"/>
            </a:pPr>
            <a:endParaRPr sz="700"/>
          </a:p>
          <a:p>
            <a:pPr marL="190500" indent="-178435">
              <a:lnSpc>
                <a:spcPct val="100000"/>
              </a:lnSpc>
              <a:buFont typeface="Times New Roman"/>
              <a:buAutoNum type="arabicPeriod"/>
              <a:tabLst>
                <a:tab pos="190500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q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response.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35"/>
              </a:spcBef>
              <a:buFont typeface="Times New Roman"/>
              <a:buAutoNum type="arabicPeriod"/>
            </a:pPr>
            <a:endParaRPr sz="700"/>
          </a:p>
          <a:p>
            <a:pPr marL="190500" indent="-178435">
              <a:lnSpc>
                <a:spcPct val="100000"/>
              </a:lnSpc>
              <a:buFont typeface="Times New Roman"/>
              <a:buAutoNum type="arabicPeriod"/>
              <a:tabLst>
                <a:tab pos="190500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uc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43"/>
              </a:spcBef>
              <a:buFont typeface="Times New Roman"/>
              <a:buAutoNum type="arabicPeriod"/>
            </a:pPr>
            <a:endParaRPr sz="700"/>
          </a:p>
          <a:p>
            <a:pPr marL="190500" indent="-178435">
              <a:lnSpc>
                <a:spcPct val="100000"/>
              </a:lnSpc>
              <a:buFont typeface="Times New Roman"/>
              <a:buAutoNum type="arabicPeriod"/>
              <a:tabLst>
                <a:tab pos="190500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Mo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ar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buFont typeface="Times New Roman"/>
              <a:buAutoNum type="arabicPeriod"/>
            </a:pPr>
            <a:endParaRPr sz="1000"/>
          </a:p>
          <a:p>
            <a:pPr>
              <a:lnSpc>
                <a:spcPts val="1400"/>
              </a:lnSpc>
              <a:spcBef>
                <a:spcPts val="59"/>
              </a:spcBef>
              <a:buFont typeface="Times New Roman"/>
              <a:buAutoNum type="arabicPeriod"/>
            </a:pPr>
            <a:endParaRPr sz="1400"/>
          </a:p>
          <a:p>
            <a:pPr marL="4222115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Fig</a:t>
            </a:r>
            <a:r>
              <a:rPr dirty="0" smtClean="0" sz="1400" spc="-15">
                <a:latin typeface="Times New Roman"/>
                <a:cs typeface="Times New Roman"/>
              </a:rPr>
              <a:t>.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endParaRPr sz="1400">
              <a:latin typeface="Times New Roman"/>
              <a:cs typeface="Times New Roman"/>
            </a:endParaRPr>
          </a:p>
          <a:p>
            <a:pPr lvl="1" marL="469265" indent="-342900">
              <a:lnSpc>
                <a:spcPct val="100000"/>
              </a:lnSpc>
              <a:spcBef>
                <a:spcPts val="145"/>
              </a:spcBef>
              <a:buFont typeface="Wingdings"/>
              <a:buChar char=""/>
              <a:tabLst>
                <a:tab pos="469265" algn="l"/>
              </a:tabLst>
            </a:pPr>
            <a:r>
              <a:rPr dirty="0" smtClean="0" sz="1600" spc="-10" b="1" i="1">
                <a:latin typeface="Times New Roman"/>
                <a:cs typeface="Times New Roman"/>
              </a:rPr>
              <a:t>Fee</a:t>
            </a:r>
            <a:r>
              <a:rPr dirty="0" smtClean="0" sz="1600" spc="-5" b="1" i="1">
                <a:latin typeface="Times New Roman"/>
                <a:cs typeface="Times New Roman"/>
              </a:rPr>
              <a:t>d</a:t>
            </a:r>
            <a:r>
              <a:rPr dirty="0" smtClean="0" sz="1600" spc="-10" b="1" i="1">
                <a:latin typeface="Times New Roman"/>
                <a:cs typeface="Times New Roman"/>
              </a:rPr>
              <a:t>back</a:t>
            </a:r>
            <a:r>
              <a:rPr dirty="0" smtClean="0" sz="1600" spc="-10" b="1" i="1">
                <a:latin typeface="Times New Roman"/>
                <a:cs typeface="Times New Roman"/>
              </a:rPr>
              <a:t> </a:t>
            </a:r>
            <a:r>
              <a:rPr dirty="0" smtClean="0" sz="1600" spc="-10" b="1" i="1">
                <a:latin typeface="Times New Roman"/>
                <a:cs typeface="Times New Roman"/>
              </a:rPr>
              <a:t>Connection</a:t>
            </a:r>
            <a:r>
              <a:rPr dirty="0" smtClean="0" sz="1600" spc="-5" b="1" i="1">
                <a:latin typeface="Times New Roman"/>
                <a:cs typeface="Times New Roman"/>
              </a:rPr>
              <a:t> </a:t>
            </a:r>
            <a:r>
              <a:rPr dirty="0" smtClean="0" sz="1600" spc="-15" b="1" i="1">
                <a:latin typeface="Times New Roman"/>
                <a:cs typeface="Times New Roman"/>
              </a:rPr>
              <a:t>T</a:t>
            </a:r>
            <a:r>
              <a:rPr dirty="0" smtClean="0" sz="1600" spc="-10" b="1" i="1">
                <a:latin typeface="Times New Roman"/>
                <a:cs typeface="Times New Roman"/>
              </a:rPr>
              <a:t>ypes:</a:t>
            </a:r>
            <a:endParaRPr sz="1600">
              <a:latin typeface="Times New Roman"/>
              <a:cs typeface="Times New Roman"/>
            </a:endParaRPr>
          </a:p>
          <a:p>
            <a:pPr algn="just" marL="12700" marR="635635" indent="228600">
              <a:lnSpc>
                <a:spcPct val="143600"/>
              </a:lnSpc>
              <a:spcBef>
                <a:spcPts val="100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here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our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ba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nal.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Bo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ge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 c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rr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can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fed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ck</a:t>
            </a:r>
            <a:r>
              <a:rPr dirty="0" smtClean="0" sz="1400" spc="1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her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l.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Spec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fi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there</a:t>
            </a:r>
            <a:r>
              <a:rPr dirty="0" smtClean="0" sz="1400" spc="0">
                <a:latin typeface="Times New Roman"/>
                <a:cs typeface="Times New Roman"/>
              </a:rPr>
              <a:t> can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100"/>
              </a:lnSpc>
              <a:spcBef>
                <a:spcPts val="55"/>
              </a:spcBef>
            </a:pPr>
            <a:endParaRPr sz="1100"/>
          </a:p>
          <a:p>
            <a:pPr marL="190500" indent="-178435">
              <a:lnSpc>
                <a:spcPct val="100000"/>
              </a:lnSpc>
              <a:buFont typeface="Times New Roman"/>
              <a:buAutoNum type="arabicPeriod"/>
              <a:tabLst>
                <a:tab pos="190500" algn="l"/>
              </a:tabLst>
            </a:pPr>
            <a:r>
              <a:rPr dirty="0" smtClean="0" sz="1400" spc="-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ge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ies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ba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5">
                <a:latin typeface="Times New Roman"/>
                <a:cs typeface="Times New Roman"/>
              </a:rPr>
              <a:t>.</a:t>
            </a:r>
            <a:r>
              <a:rPr dirty="0" smtClean="0" sz="1400" spc="0">
                <a:latin typeface="Times New Roman"/>
                <a:cs typeface="Times New Roman"/>
              </a:rPr>
              <a:t>2a).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31"/>
              </a:spcBef>
              <a:buFont typeface="Times New Roman"/>
              <a:buAutoNum type="arabicPeriod"/>
            </a:pPr>
            <a:endParaRPr sz="700"/>
          </a:p>
          <a:p>
            <a:pPr marL="190500" indent="-178435">
              <a:lnSpc>
                <a:spcPct val="100000"/>
              </a:lnSpc>
              <a:buFont typeface="Times New Roman"/>
              <a:buAutoNum type="arabicPeriod"/>
              <a:tabLst>
                <a:tab pos="190500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ge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ba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5">
                <a:latin typeface="Times New Roman"/>
                <a:cs typeface="Times New Roman"/>
              </a:rPr>
              <a:t>.</a:t>
            </a:r>
            <a:r>
              <a:rPr dirty="0" smtClean="0" sz="1400" spc="0">
                <a:latin typeface="Times New Roman"/>
                <a:cs typeface="Times New Roman"/>
              </a:rPr>
              <a:t>2b).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32"/>
              </a:spcBef>
              <a:buFont typeface="Times New Roman"/>
              <a:buAutoNum type="arabicPeriod"/>
            </a:pPr>
            <a:endParaRPr sz="700"/>
          </a:p>
          <a:p>
            <a:pPr marL="190500" indent="-178435">
              <a:lnSpc>
                <a:spcPct val="100000"/>
              </a:lnSpc>
              <a:buFont typeface="Times New Roman"/>
              <a:buAutoNum type="arabicPeriod"/>
              <a:tabLst>
                <a:tab pos="190500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ies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ee</a:t>
            </a:r>
            <a:r>
              <a:rPr dirty="0" smtClean="0" sz="1400" spc="-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ba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20">
                <a:latin typeface="Times New Roman"/>
                <a:cs typeface="Times New Roman"/>
              </a:rPr>
              <a:t>.</a:t>
            </a:r>
            <a:r>
              <a:rPr dirty="0" smtClean="0" sz="1400" spc="15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c).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31"/>
              </a:spcBef>
              <a:buFont typeface="Times New Roman"/>
              <a:buAutoNum type="arabicPeriod"/>
            </a:pPr>
            <a:endParaRPr sz="700"/>
          </a:p>
          <a:p>
            <a:pPr marL="190500" indent="-178435">
              <a:lnSpc>
                <a:spcPct val="100000"/>
              </a:lnSpc>
              <a:buFont typeface="Times New Roman"/>
              <a:buAutoNum type="arabicPeriod"/>
              <a:tabLst>
                <a:tab pos="190500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Cur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ba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5">
                <a:latin typeface="Times New Roman"/>
                <a:cs typeface="Times New Roman"/>
              </a:rPr>
              <a:t>.</a:t>
            </a:r>
            <a:r>
              <a:rPr dirty="0" smtClean="0" sz="1400" spc="0">
                <a:latin typeface="Times New Roman"/>
                <a:cs typeface="Times New Roman"/>
              </a:rPr>
              <a:t>2d).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400"/>
              </a:lnSpc>
              <a:spcBef>
                <a:spcPts val="24"/>
              </a:spcBef>
            </a:pPr>
            <a:endParaRPr sz="1400"/>
          </a:p>
          <a:p>
            <a:pPr marL="12700" marR="631825" indent="342900">
              <a:lnSpc>
                <a:spcPct val="143700"/>
              </a:lnSpc>
            </a:pPr>
            <a:r>
              <a:rPr dirty="0" smtClean="0" sz="1400">
                <a:latin typeface="Times New Roman"/>
                <a:cs typeface="Times New Roman"/>
              </a:rPr>
              <a:t>In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ve,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-15" i="1">
                <a:latin typeface="Times New Roman"/>
                <a:cs typeface="Times New Roman"/>
              </a:rPr>
              <a:t>v</a:t>
            </a:r>
            <a:r>
              <a:rPr dirty="0" smtClean="0" sz="1400" spc="-10" i="1">
                <a:latin typeface="Times New Roman"/>
                <a:cs typeface="Times New Roman"/>
              </a:rPr>
              <a:t>o</a:t>
            </a:r>
            <a:r>
              <a:rPr dirty="0" smtClean="0" sz="1400" spc="0" i="1">
                <a:latin typeface="Times New Roman"/>
                <a:cs typeface="Times New Roman"/>
              </a:rPr>
              <a:t>l</a:t>
            </a:r>
            <a:r>
              <a:rPr dirty="0" smtClean="0" sz="1400" spc="-10" i="1">
                <a:latin typeface="Times New Roman"/>
                <a:cs typeface="Times New Roman"/>
              </a:rPr>
              <a:t>t</a:t>
            </a:r>
            <a:r>
              <a:rPr dirty="0" smtClean="0" sz="1400" spc="0" i="1">
                <a:latin typeface="Times New Roman"/>
                <a:cs typeface="Times New Roman"/>
              </a:rPr>
              <a:t>a</a:t>
            </a:r>
            <a:r>
              <a:rPr dirty="0" smtClean="0" sz="1400" spc="-10" i="1">
                <a:latin typeface="Times New Roman"/>
                <a:cs typeface="Times New Roman"/>
              </a:rPr>
              <a:t>g</a:t>
            </a:r>
            <a:r>
              <a:rPr dirty="0" smtClean="0" sz="1400" spc="0" i="1">
                <a:latin typeface="Times New Roman"/>
                <a:cs typeface="Times New Roman"/>
              </a:rPr>
              <a:t>e</a:t>
            </a:r>
            <a:r>
              <a:rPr dirty="0" smtClean="0" sz="1400" spc="15" i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refe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ne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outp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 as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fee</a:t>
            </a:r>
            <a:r>
              <a:rPr dirty="0" smtClean="0" sz="1400" spc="-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ba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et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10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5" i="1">
                <a:latin typeface="Times New Roman"/>
                <a:cs typeface="Times New Roman"/>
              </a:rPr>
              <a:t>c</a:t>
            </a:r>
            <a:r>
              <a:rPr dirty="0" smtClean="0" sz="1400" spc="-10" i="1">
                <a:latin typeface="Times New Roman"/>
                <a:cs typeface="Times New Roman"/>
              </a:rPr>
              <a:t>u</a:t>
            </a:r>
            <a:r>
              <a:rPr dirty="0" smtClean="0" sz="1400" spc="0" i="1">
                <a:latin typeface="Times New Roman"/>
                <a:cs typeface="Times New Roman"/>
              </a:rPr>
              <a:t>rr</a:t>
            </a:r>
            <a:r>
              <a:rPr dirty="0" smtClean="0" sz="1400" spc="-15" i="1">
                <a:latin typeface="Times New Roman"/>
                <a:cs typeface="Times New Roman"/>
              </a:rPr>
              <a:t>e</a:t>
            </a:r>
            <a:r>
              <a:rPr dirty="0" smtClean="0" sz="1400" spc="-10" i="1">
                <a:latin typeface="Times New Roman"/>
                <a:cs typeface="Times New Roman"/>
              </a:rPr>
              <a:t>n</a:t>
            </a:r>
            <a:r>
              <a:rPr dirty="0" smtClean="0" sz="1400" spc="0" i="1">
                <a:latin typeface="Times New Roman"/>
                <a:cs typeface="Times New Roman"/>
              </a:rPr>
              <a:t>t</a:t>
            </a:r>
            <a:r>
              <a:rPr dirty="0" smtClean="0" sz="1400" spc="5" i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refe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 o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cu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gh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0">
                <a:latin typeface="Times New Roman"/>
                <a:cs typeface="Times New Roman"/>
              </a:rPr>
              <a:t> fee</a:t>
            </a:r>
            <a:r>
              <a:rPr dirty="0" smtClean="0" sz="1400" spc="-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ba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et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5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S</a:t>
            </a:r>
            <a:r>
              <a:rPr dirty="0" smtClean="0" sz="1400" spc="-15" i="1">
                <a:latin typeface="Times New Roman"/>
                <a:cs typeface="Times New Roman"/>
              </a:rPr>
              <a:t>e</a:t>
            </a:r>
            <a:r>
              <a:rPr dirty="0" smtClean="0" sz="1400" spc="0" i="1">
                <a:latin typeface="Times New Roman"/>
                <a:cs typeface="Times New Roman"/>
              </a:rPr>
              <a:t>ri</a:t>
            </a:r>
            <a:r>
              <a:rPr dirty="0" smtClean="0" sz="1400" spc="-15" i="1">
                <a:latin typeface="Times New Roman"/>
                <a:cs typeface="Times New Roman"/>
              </a:rPr>
              <a:t>e</a:t>
            </a:r>
            <a:r>
              <a:rPr dirty="0" smtClean="0" sz="1400" spc="0" i="1">
                <a:latin typeface="Times New Roman"/>
                <a:cs typeface="Times New Roman"/>
              </a:rPr>
              <a:t>s</a:t>
            </a:r>
            <a:r>
              <a:rPr dirty="0" smtClean="0" sz="1400" spc="10" i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ers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fe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ack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ut 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 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; 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s</a:t>
            </a:r>
            <a:r>
              <a:rPr dirty="0" smtClean="0" sz="1400" spc="0" i="1">
                <a:latin typeface="Times New Roman"/>
                <a:cs typeface="Times New Roman"/>
              </a:rPr>
              <a:t>h</a:t>
            </a:r>
            <a:r>
              <a:rPr dirty="0" smtClean="0" sz="1400" spc="-10" i="1">
                <a:latin typeface="Times New Roman"/>
                <a:cs typeface="Times New Roman"/>
              </a:rPr>
              <a:t>u</a:t>
            </a:r>
            <a:r>
              <a:rPr dirty="0" smtClean="0" sz="1400" spc="-10" i="1">
                <a:latin typeface="Times New Roman"/>
                <a:cs typeface="Times New Roman"/>
              </a:rPr>
              <a:t>n</a:t>
            </a:r>
            <a:r>
              <a:rPr dirty="0" smtClean="0" sz="1400" spc="0" i="1">
                <a:latin typeface="Times New Roman"/>
                <a:cs typeface="Times New Roman"/>
              </a:rPr>
              <a:t>t </a:t>
            </a:r>
            <a:r>
              <a:rPr dirty="0" smtClean="0" sz="1400" spc="70" i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fe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 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 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fe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ck 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 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 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 (</a:t>
            </a:r>
            <a:r>
              <a:rPr dirty="0" smtClean="0" sz="1400" spc="5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lel) 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urr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rce.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200" b="1">
                <a:latin typeface="Times New Roman"/>
                <a:cs typeface="Times New Roman"/>
              </a:rPr>
              <a:t>1</a:t>
            </a:fld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321564"/>
            <a:ext cx="6587490" cy="25946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L="4318000" marR="728980" indent="-1270">
              <a:lnSpc>
                <a:spcPts val="1500"/>
              </a:lnSpc>
            </a:pPr>
            <a:r>
              <a:rPr dirty="0" smtClean="0" sz="1300" spc="-10">
                <a:latin typeface="Times New Roman"/>
                <a:cs typeface="Times New Roman"/>
              </a:rPr>
              <a:t>Universi</a:t>
            </a:r>
            <a:r>
              <a:rPr dirty="0" smtClean="0" sz="1300" spc="15">
                <a:latin typeface="Times New Roman"/>
                <a:cs typeface="Times New Roman"/>
              </a:rPr>
              <a:t>t</a:t>
            </a:r>
            <a:r>
              <a:rPr dirty="0" smtClean="0" sz="1300" spc="-10">
                <a:latin typeface="Times New Roman"/>
                <a:cs typeface="Times New Roman"/>
              </a:rPr>
              <a:t>y</a:t>
            </a:r>
            <a:r>
              <a:rPr dirty="0" smtClean="0" sz="1300" spc="-1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of</a:t>
            </a:r>
            <a:r>
              <a:rPr dirty="0" smtClean="0" sz="1300" spc="10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D</a:t>
            </a:r>
            <a:r>
              <a:rPr dirty="0" smtClean="0" sz="1300" spc="5">
                <a:latin typeface="Times New Roman"/>
                <a:cs typeface="Times New Roman"/>
              </a:rPr>
              <a:t>i</a:t>
            </a:r>
            <a:r>
              <a:rPr dirty="0" smtClean="0" sz="1300" spc="-35">
                <a:latin typeface="Times New Roman"/>
                <a:cs typeface="Times New Roman"/>
              </a:rPr>
              <a:t>y</a:t>
            </a:r>
            <a:r>
              <a:rPr dirty="0" smtClean="0" sz="1300" spc="0">
                <a:latin typeface="Times New Roman"/>
                <a:cs typeface="Times New Roman"/>
              </a:rPr>
              <a:t>a</a:t>
            </a:r>
            <a:r>
              <a:rPr dirty="0" smtClean="0" sz="1300" spc="-5">
                <a:latin typeface="Times New Roman"/>
                <a:cs typeface="Times New Roman"/>
              </a:rPr>
              <a:t>la</a:t>
            </a:r>
            <a:r>
              <a:rPr dirty="0" smtClean="0" sz="1300" spc="-10">
                <a:latin typeface="Times New Roman"/>
                <a:cs typeface="Times New Roman"/>
              </a:rPr>
              <a:t> College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of</a:t>
            </a:r>
            <a:r>
              <a:rPr dirty="0" smtClean="0" sz="1300" spc="10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Enginee</a:t>
            </a:r>
            <a:r>
              <a:rPr dirty="0" smtClean="0" sz="1300" spc="5">
                <a:latin typeface="Times New Roman"/>
                <a:cs typeface="Times New Roman"/>
              </a:rPr>
              <a:t>r</a:t>
            </a:r>
            <a:r>
              <a:rPr dirty="0" smtClean="0" sz="1300" spc="-10">
                <a:latin typeface="Times New Roman"/>
                <a:cs typeface="Times New Roman"/>
              </a:rPr>
              <a:t>ing</a:t>
            </a:r>
            <a:endParaRPr sz="1300">
              <a:latin typeface="Times New Roman"/>
              <a:cs typeface="Times New Roman"/>
            </a:endParaRPr>
          </a:p>
          <a:p>
            <a:pPr algn="ctr" marL="3587750">
              <a:lnSpc>
                <a:spcPts val="1405"/>
              </a:lnSpc>
            </a:pPr>
            <a:r>
              <a:rPr dirty="0" smtClean="0" sz="1300" spc="-10">
                <a:latin typeface="Times New Roman"/>
                <a:cs typeface="Times New Roman"/>
              </a:rPr>
              <a:t>Depa</a:t>
            </a:r>
            <a:r>
              <a:rPr dirty="0" smtClean="0" sz="1300" spc="-10">
                <a:latin typeface="Times New Roman"/>
                <a:cs typeface="Times New Roman"/>
              </a:rPr>
              <a:t>r</a:t>
            </a:r>
            <a:r>
              <a:rPr dirty="0" smtClean="0" sz="1300" spc="5">
                <a:latin typeface="Times New Roman"/>
                <a:cs typeface="Times New Roman"/>
              </a:rPr>
              <a:t>t</a:t>
            </a:r>
            <a:r>
              <a:rPr dirty="0" smtClean="0" sz="1300" spc="-25">
                <a:latin typeface="Times New Roman"/>
                <a:cs typeface="Times New Roman"/>
              </a:rPr>
              <a:t>m</a:t>
            </a:r>
            <a:r>
              <a:rPr dirty="0" smtClean="0" sz="1300" spc="-10">
                <a:latin typeface="Times New Roman"/>
                <a:cs typeface="Times New Roman"/>
              </a:rPr>
              <a:t>ent</a:t>
            </a:r>
            <a:r>
              <a:rPr dirty="0" smtClean="0" sz="1300" spc="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of</a:t>
            </a:r>
            <a:r>
              <a:rPr dirty="0" smtClean="0" sz="1300" spc="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C</a:t>
            </a:r>
            <a:r>
              <a:rPr dirty="0" smtClean="0" sz="1300" spc="-5">
                <a:latin typeface="Times New Roman"/>
                <a:cs typeface="Times New Roman"/>
              </a:rPr>
              <a:t>o</a:t>
            </a:r>
            <a:r>
              <a:rPr dirty="0" smtClean="0" sz="1300" spc="-10">
                <a:latin typeface="Times New Roman"/>
                <a:cs typeface="Times New Roman"/>
              </a:rPr>
              <a:t>m</a:t>
            </a:r>
            <a:r>
              <a:rPr dirty="0" smtClean="0" sz="1300" spc="-30">
                <a:latin typeface="Times New Roman"/>
                <a:cs typeface="Times New Roman"/>
              </a:rPr>
              <a:t>m</a:t>
            </a:r>
            <a:r>
              <a:rPr dirty="0" smtClean="0" sz="1300" spc="-5">
                <a:latin typeface="Times New Roman"/>
                <a:cs typeface="Times New Roman"/>
              </a:rPr>
              <a:t>u</a:t>
            </a:r>
            <a:r>
              <a:rPr dirty="0" smtClean="0" sz="1300" spc="-10">
                <a:latin typeface="Times New Roman"/>
                <a:cs typeface="Times New Roman"/>
              </a:rPr>
              <a:t>nica</a:t>
            </a:r>
            <a:r>
              <a:rPr dirty="0" smtClean="0" sz="1300" spc="-10">
                <a:latin typeface="Times New Roman"/>
                <a:cs typeface="Times New Roman"/>
              </a:rPr>
              <a:t>t</a:t>
            </a:r>
            <a:r>
              <a:rPr dirty="0" smtClean="0" sz="1300" spc="-10">
                <a:latin typeface="Times New Roman"/>
                <a:cs typeface="Times New Roman"/>
              </a:rPr>
              <a:t>ions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5">
                <a:latin typeface="Times New Roman"/>
                <a:cs typeface="Times New Roman"/>
              </a:rPr>
              <a:t>E</a:t>
            </a:r>
            <a:r>
              <a:rPr dirty="0" smtClean="0" sz="1300" spc="-10">
                <a:latin typeface="Times New Roman"/>
                <a:cs typeface="Times New Roman"/>
              </a:rPr>
              <a:t>ngi</a:t>
            </a:r>
            <a:r>
              <a:rPr dirty="0" smtClean="0" sz="1300" spc="-20">
                <a:latin typeface="Times New Roman"/>
                <a:cs typeface="Times New Roman"/>
              </a:rPr>
              <a:t>n</a:t>
            </a:r>
            <a:r>
              <a:rPr dirty="0" smtClean="0" sz="1300" spc="-10">
                <a:latin typeface="Times New Roman"/>
                <a:cs typeface="Times New Roman"/>
              </a:rPr>
              <a:t>eer</a:t>
            </a:r>
            <a:r>
              <a:rPr dirty="0" smtClean="0" sz="1300" spc="0">
                <a:latin typeface="Times New Roman"/>
                <a:cs typeface="Times New Roman"/>
              </a:rPr>
              <a:t>i</a:t>
            </a:r>
            <a:r>
              <a:rPr dirty="0" smtClean="0" sz="1300" spc="-10">
                <a:latin typeface="Times New Roman"/>
                <a:cs typeface="Times New Roman"/>
              </a:rPr>
              <a:t>ng</a:t>
            </a:r>
            <a:endParaRPr sz="1300">
              <a:latin typeface="Times New Roman"/>
              <a:cs typeface="Times New Roman"/>
            </a:endParaRPr>
          </a:p>
          <a:p>
            <a:pPr algn="ctr" marL="3891279" marR="300990">
              <a:lnSpc>
                <a:spcPct val="102299"/>
              </a:lnSpc>
              <a:spcBef>
                <a:spcPts val="225"/>
              </a:spcBef>
            </a:pPr>
            <a:r>
              <a:rPr dirty="0" smtClean="0" sz="1300" spc="-10">
                <a:latin typeface="Times New Roman"/>
                <a:cs typeface="Times New Roman"/>
              </a:rPr>
              <a:t>Electronics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5">
                <a:latin typeface="Times New Roman"/>
                <a:cs typeface="Times New Roman"/>
              </a:rPr>
              <a:t>I</a:t>
            </a:r>
            <a:r>
              <a:rPr dirty="0" smtClean="0" sz="1300" spc="-5">
                <a:latin typeface="Times New Roman"/>
                <a:cs typeface="Times New Roman"/>
              </a:rPr>
              <a:t>I: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3</a:t>
            </a:r>
            <a:r>
              <a:rPr dirty="0" smtClean="0" baseline="39682" sz="1575" spc="-7">
                <a:latin typeface="Times New Roman"/>
                <a:cs typeface="Times New Roman"/>
              </a:rPr>
              <a:t>e</a:t>
            </a:r>
            <a:r>
              <a:rPr dirty="0" smtClean="0" baseline="39682" sz="1575" spc="0">
                <a:latin typeface="Times New Roman"/>
                <a:cs typeface="Times New Roman"/>
              </a:rPr>
              <a:t>d</a:t>
            </a:r>
            <a:r>
              <a:rPr dirty="0" smtClean="0" baseline="39682" sz="1575" spc="89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Year</a:t>
            </a:r>
            <a:r>
              <a:rPr dirty="0" smtClean="0" sz="1300" spc="10">
                <a:latin typeface="Times New Roman"/>
                <a:cs typeface="Times New Roman"/>
              </a:rPr>
              <a:t> </a:t>
            </a:r>
            <a:r>
              <a:rPr dirty="0" smtClean="0" sz="1300" spc="-5">
                <a:latin typeface="Times New Roman"/>
                <a:cs typeface="Times New Roman"/>
              </a:rPr>
              <a:t>-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2015/2</a:t>
            </a:r>
            <a:r>
              <a:rPr dirty="0" smtClean="0" sz="1300" spc="0">
                <a:latin typeface="Times New Roman"/>
                <a:cs typeface="Times New Roman"/>
              </a:rPr>
              <a:t>0</a:t>
            </a:r>
            <a:r>
              <a:rPr dirty="0" smtClean="0" sz="1300" spc="-10">
                <a:latin typeface="Times New Roman"/>
                <a:cs typeface="Times New Roman"/>
              </a:rPr>
              <a:t>16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0">
                <a:latin typeface="Times New Roman"/>
                <a:cs typeface="Times New Roman"/>
              </a:rPr>
              <a:t>B</a:t>
            </a:r>
            <a:r>
              <a:rPr dirty="0" smtClean="0" sz="1300" spc="-35">
                <a:latin typeface="Times New Roman"/>
                <a:cs typeface="Times New Roman"/>
              </a:rPr>
              <a:t>y</a:t>
            </a:r>
            <a:r>
              <a:rPr dirty="0" smtClean="0" sz="1300" spc="-5">
                <a:latin typeface="Times New Roman"/>
                <a:cs typeface="Times New Roman"/>
              </a:rPr>
              <a:t>:</a:t>
            </a:r>
            <a:r>
              <a:rPr dirty="0" smtClean="0" sz="1300" spc="10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Huss</a:t>
            </a:r>
            <a:r>
              <a:rPr dirty="0" smtClean="0" sz="1300" spc="0">
                <a:latin typeface="Times New Roman"/>
                <a:cs typeface="Times New Roman"/>
              </a:rPr>
              <a:t>e</a:t>
            </a:r>
            <a:r>
              <a:rPr dirty="0" smtClean="0" sz="1300" spc="-5">
                <a:latin typeface="Times New Roman"/>
                <a:cs typeface="Times New Roman"/>
              </a:rPr>
              <a:t>in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A</a:t>
            </a:r>
            <a:r>
              <a:rPr dirty="0" smtClean="0" sz="1300" spc="0">
                <a:latin typeface="Times New Roman"/>
                <a:cs typeface="Times New Roman"/>
              </a:rPr>
              <a:t>h</a:t>
            </a:r>
            <a:r>
              <a:rPr dirty="0" smtClean="0" sz="1300" spc="-10">
                <a:latin typeface="Times New Roman"/>
                <a:cs typeface="Times New Roman"/>
              </a:rPr>
              <a:t>med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5">
                <a:latin typeface="Times New Roman"/>
                <a:cs typeface="Times New Roman"/>
              </a:rPr>
              <a:t>M</a:t>
            </a:r>
            <a:r>
              <a:rPr dirty="0" smtClean="0" sz="1300" spc="-10">
                <a:latin typeface="Times New Roman"/>
                <a:cs typeface="Times New Roman"/>
              </a:rPr>
              <a:t>a</a:t>
            </a:r>
            <a:r>
              <a:rPr dirty="0" smtClean="0" sz="1300" spc="0">
                <a:latin typeface="Times New Roman"/>
                <a:cs typeface="Times New Roman"/>
              </a:rPr>
              <a:t>h</a:t>
            </a:r>
            <a:r>
              <a:rPr dirty="0" smtClean="0" sz="1300" spc="-25">
                <a:latin typeface="Times New Roman"/>
                <a:cs typeface="Times New Roman"/>
              </a:rPr>
              <a:t>m</a:t>
            </a:r>
            <a:r>
              <a:rPr dirty="0" smtClean="0" sz="1300" spc="-10">
                <a:latin typeface="Times New Roman"/>
                <a:cs typeface="Times New Roman"/>
              </a:rPr>
              <a:t>ood</a:t>
            </a:r>
            <a:endParaRPr sz="1300">
              <a:latin typeface="Times New Roman"/>
              <a:cs typeface="Times New Roman"/>
            </a:endParaRPr>
          </a:p>
          <a:p>
            <a:pPr>
              <a:lnSpc>
                <a:spcPts val="800"/>
              </a:lnSpc>
              <a:spcBef>
                <a:spcPts val="48"/>
              </a:spcBef>
            </a:pPr>
            <a:endParaRPr sz="8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marL="12700" marR="782320" indent="342900">
              <a:lnSpc>
                <a:spcPct val="1438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ll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ser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fe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ba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ne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ncr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nce,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le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fe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ba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ecre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se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nce.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ge</a:t>
            </a:r>
            <a:r>
              <a:rPr dirty="0" smtClean="0" sz="1400" spc="0">
                <a:latin typeface="Times New Roman"/>
                <a:cs typeface="Times New Roman"/>
              </a:rPr>
              <a:t> fee</a:t>
            </a:r>
            <a:r>
              <a:rPr dirty="0" smtClean="0" sz="1400" spc="-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ba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rea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nce,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ile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ur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ee</a:t>
            </a:r>
            <a:r>
              <a:rPr dirty="0" smtClean="0" sz="1400" spc="-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ba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0">
                <a:latin typeface="Times New Roman"/>
                <a:cs typeface="Times New Roman"/>
              </a:rPr>
              <a:t> in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se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14400" y="3430175"/>
            <a:ext cx="5934312" cy="46781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3698747" y="7921752"/>
            <a:ext cx="603503" cy="25450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3778122" y="7906766"/>
            <a:ext cx="39624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Fig</a:t>
            </a:r>
            <a:r>
              <a:rPr dirty="0" smtClean="0" sz="1400" spc="-20">
                <a:latin typeface="Times New Roman"/>
                <a:cs typeface="Times New Roman"/>
              </a:rPr>
              <a:t>.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200" b="1">
                <a:latin typeface="Times New Roman"/>
                <a:cs typeface="Times New Roman"/>
              </a:rPr>
              <a:t>1</a:t>
            </a:fld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HUSSEIN</dc:creator>
  <dcterms:created xsi:type="dcterms:W3CDTF">2018-11-13T17:04:29Z</dcterms:created>
  <dcterms:modified xsi:type="dcterms:W3CDTF">2018-11-13T17:04:29Z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2018-11-13T00:00:00Z</vt:filetime>
  </property>
  <property fmtid="{D5CDD505-2E9C-101B-9397-08002B2CF9AE}" pid="3" name="LastSaved">
    <vt:filetime>2018-11-13T00:00:00Z</vt:filetime>
  </property>
</Properties>
</file>